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Ускоренное расширение Вселенной и тёмная энергия: основные научные принципы и современные вызовы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ввод в явления ускоренного расширения и тёмной энергии во Вселенной.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понимания устройства Вселенной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геоцентризма античности к использованию телескопа Галилеем и формулировке законов Ньютона — формировалась картина динамичной и огромной Вселенной, готовой к новым открытиям.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Эдвина Хаббла в раскрытие расширения Вселенной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Хаббла устанавливает прямую пропорциональную зависимость между скоростью удаления галактики и её расстоянием, указывая на расширение пространства.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открытие изменило понимание Вселенной: пространство само растягивается, а не галактики движутся сквозь незаполненное пространство.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1929 году Хаббл обнаружил красное смещение галактик, свидетельствующее об их удалении от Земли, что вызвало революцию в представлениях о космосе.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линейную зависимость скорости удаления галактик от их расстояния, подтверждая теоретические предположения об одномерном расширении пространства.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Наблюдательные данные стали ключевым основанием для современной космологической модели, укрепляя представление об эволюции космоса.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Хаббла как эмпирическое доказательство расширения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большого взрыва: основы и подтверждения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космического микроволнового фона в 1965 году стало мощным свидетельством горячей начальной фазы Вселенной.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Наблюдаемое соотношение распространённых лёгких элементов, таких как гелий и водород, хорошо согласуется с прогнозами модели большого взрыва.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утверждает, что Вселенная начала с чрезвычайно плотного и горячего состояния, откуда последовало расширение и охлаждение.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объясняет динамическое изменение структуры и состава Вселенной на протяжении миллиардов лет.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 WMAP и Planck показывают почти однородное распределение температуры реликтового излучения с колебаниями порядка 10⁻⁵ К, задающими будущие космические структуры.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наблюдения поддерживают идею горячей Вселенной и дают ключевые параметры для моделирования её эволюции после Большого взрыва.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микроволновый фон — окно в ранний космос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сверхновых типа Ia показали, что темп расширения космоса не замедляется, как ожидалось, а растёт, стимулируя новые теоретические поиски.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Вселенной приходится на загадочную тёмную энергию, вызывающую ускорение расширения.
</a:t>
            </a:r>
            <a:endParaRPr lang="en-US" sz="190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Перлмуттера, Шмидта и Рисса, 1998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зависимости яркости сверхновых от красного смещения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яркости сверхновых с ростом красного смещения указывает на ускоренное расширение, превосходя ожидания замедленного роста.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однозначно свидетельствуют, что удалённые сверхновые выглядят тусклее из-за растущего темпа расширения космоса.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сверхновых, 1998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энергия: сущность и влияние на Вселенную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энергия составляет около 70% плотности энергии космоса, не взаимодействуя с светом, что делает её невидимой и загадочной.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отрицательное давление вызывает ускорение расширения Вселенной, преодолевая гравитационное притяжение обычной и тёмной материи.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природа тёмной энергии остаётся неизвестной, что стимулирует интенсивные теоретические и экспериментальные исследования.
</a:t>
            </a:r>
            <a:endParaRPr lang="en-US" sz="11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Космологическая постоянная Λ в уравнениях Эйнштейна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появления космологической постоянной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1917 году Эйнштейн ввёл Λ, чтобы сбалансировать уравнения и предположить статичность Вселенной, что было затем отвергнуто после открытия расширения.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 космологической постоянной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Λ трактуется как энергия вакуума, лежащая в основе ускоренного расширения, и является ключевым элементом современной модели ΛCDM.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модели тёмной энергии: квинтэссенция и модифицированная гравитация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Квинтэссенция рассматривается как динамическое скалярное поле, параметры которого меняются во времени, предлагая гибкую альтернативу космологической постоянной для объяснения ускоренного расширения.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моделях квинтэссенции давление и плотность энергии связаны переменным уравнением состояния, что позволяет описать разные сценарии эволюции Вселенной.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Модифицированные гравитационные теории, например f(R)-гравитация, изменяют стандартный закон тяготения, чтобы объяснить эффект ускоренного расширения без введения тёмной энергии.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альтернативные подходы проходят строгие наблюдательные проверки, сопоставляясь с космологическими данными, что помогает ограничить возможные модели.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современной Вселенной по космологическим данным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пропорции основных компонентов Вселенной на основе данных из космических миссий и наблюдений.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энергия составляет основную часть энергии Вселенной, существенно влияя на её динамическое развитие.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миссий WMAP, Planck, наблюдения сверхновых и галактических скоплений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ускоренного расширения на крупномасштабную структуру Вселенной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становятся изолированными из-за расширения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усилением ускоренного расширения гравитационные связи между галактиками ослабевают. В отдалённом будущем объекты будут настолько удалены, что их свет не сможет достичь наблюдателей, создавая эффект космической изоляции.
</a:t>
            </a:r>
            <a:endParaRPr lang="en-US" sz="837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галактик уйдут за пределы наблюдаемой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космологические карты показывают, что расширение вынудит скопления удаляться друг от друга сверхсветовой скоростью. Это приведёт к невозможности изучать многие космические структуры через миллиарды лет.
</a:t>
            </a:r>
            <a:endParaRPr lang="en-US" sz="8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будущего Вселенной: «Большое замерзание» и «Большой разрыв»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«Большого замерзания» предполагает бесконечное расширение Вселенной с постепенным снижением температуры до почти абсолютного нуля, что остановит все физические процессы.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Возможный «Большой разрыв» связан с увеличением плотности тёмной энергии, вызывая растягивание пространства с такой силой, что будут разрушены атомы и элементарные частицы.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сценария базируются на свойствах тёмной энергии и определяют кардинально разные пути судьбы космоса в далёком будущем.
</a:t>
            </a:r>
            <a:endParaRPr lang="en-US" sz="12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масштабного фактора Вселенной во времени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три ключевых этапа: раннее медленное расширение, ускорение под влиянием материи и резкое ускорение после прошлого тёмной энергии.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переход к ускоренному расширению примерно 5 миллиардов лет назад, что связывается с доминированием тёмной энергии в космосе.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модели и данные миссий WMAP и Planck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параметры по данным миссий WMAP и Planck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полученным данным возраст Вселенной составил около 13,8 миллиардов лет с ошибкой менее 1%.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Определены доли основных компонентов: 70% тёмной энергии, 25% тёмной материи и 5% обычного вещества, что подтверждает ΛCDM модель.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WMAP и Planck измерили температурные колебания космического микроволнового фона с высокой точностью, позволяя определить возраст Вселенной.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результаты обеспечивают фундаментальную основу для современных моделей космологии и понимания структуры и эволюции Вселенной.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линзирование — инструмент изучения тёмной энергии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Ярчайшие примеры, такие как «Кольцо Эйнштейна», демонстрируют искажения световых путей, предоставляя уникальные данные о гравитационном поле и космологическом составе.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линзирование искажается массой космических объектов, позволяя исследовать распределение темной материи и влияние тёмной энергии на структуру Вселенной.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энергия: научные проблемы и парадоксы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Отсутствует единое физическое объяснение происхождения и природы тёмной энергии, что ставит её в центр фундаментальных научных дебатов.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противоречия подчеркивают необходимость новых теоретических разработок и наблюдательных исследований для решения парадоксов космологии.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оценки вакуумной энергии расходятся с наблюдаемыми значениями примерно на 120 порядков, создавая одну из главных загадок современного естествознания.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энергия в поисках единой теории поля и квантовой гравитации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общей теории относительности и квантовой механики столкнулось с проблемой объяснения природы тёмной энергии, являющейся фундаментальным препятствием.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единой теории поля требует включения тёмной энергии в единую модель, сочетающую законы макро- и микромира.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теории, такие как теория струн и квантовая гравитация, пытаются интегрировать эти понятия в единую структуру.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этой задачи может открыть новые горизонты в понимании структуры материи, пространства и времени, выявив глубинные законы Вселенной.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исследования ускоренного расширения Вселенной и тёмной энергии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явлений расширяет наши знания о космосе, способствует прогрессу физики и философии, формирует критическое мышление и вдохновляет будущие научные открытия.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2026-05-07T23:44:54Z</dcterms:created>
  <dcterms:modified xsi:type="dcterms:W3CDTF">2026-05-07T23:44:54Z</dcterms:modified>
</cp:coreProperties>
</file>