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jpe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и Вест-Индия: состав региона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Романские языки, общее прошлое и островная дуга Карибов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регион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объединяет материковые и островные территории, связанные колониальной историей, языками и культурным смешением. Вест-Индия занимает промежуточное положение между океаном, Америкой и Карибским морем, связывая разные части региона.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выделения Латинской Америки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региона составляют испанский и португальский языки; во Французской Вест-Индии и на Гаити заметна также французская традиция. Язык здесь выступает важнейшим историческим и культурным маркером.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общность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долго развивался как зона плантационного хозяйства и экспортной специализации. Зависимость от внешних рынков сохранилась и сегодня, усиливая различия между странами при общем историческом единстве.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особенности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Латинской Америки характерно длительное сосуществование и смешение европейского, индейского и африканского населения. В результате сформировались сложные этнические структуры и многочисленные креольские сообщества.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население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исторически стал ведущей конфессией, но культурный облик региона определяют и африканские, и местные традиции. Именно их взаимодействие породило яркое культурное разнообразие при общем историческом фоне.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культура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региона складывались в рамках испанской, португальской, французской и частично английской колониальных систем. Это повлияло на административное устройство, право, землевладение и направление хозяйственного развития.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704302"/>
            <a:ext cx="4417500" cy="1156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материковой и островной частей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и островная части региона образуют единое историко-географическое пространство, но отличаются масштабом, типом расселения и ролью в международных связях.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нельзя сводить только к материкам: островная Вест-Индия имеет самостоятельное значение, особенно как узел морских маршрутов и культурных контактов.
</a:t>
            </a:r>
            <a:endParaRPr lang="en-US" sz="1433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географическому делению Латинской Америки
</a:t>
            </a:r>
            <a:endParaRPr lang="en-US" sz="11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245645"/>
            <a:ext cx="8424000" cy="17687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Мезоамерика на карте Карибского бассейна
</a:t>
            </a:r>
            <a:endParaRPr lang="en-US" sz="2357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Вест-Индии тянутся дугой от района Флориды к побережьям Венесуэлы и Колумбии. Такое положение делает архипелаги естественным переходом между Северной и Южной Америкой.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Дугообразное положение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19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Антильские острова образуют внутренний каркас региона, а Малые Антильские — внешнюю цепь островов. Багамы занимают северо-западную окраину и дополняют общую островную систему.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19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 малые дуги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27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 Карибском бассейне обеспечивает контроль над важными морскими путями, портами и проливами. Поэтому островная Мезоамерика имеет не только географическое, но и стратегическое значение.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127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значение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структура региона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официальных языков, в регионе широко распространены креольские формы речи, отражающие длительное смешение культур и колониальных традиций.
</a:t>
            </a:r>
            <a:endParaRPr lang="en-US" sz="145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язык доминирует, но языковая карта региона неоднородна: Вест-Индия и отдельные территории сохраняют французское и английское наследие.
</a:t>
            </a:r>
            <a:endParaRPr lang="en-US" sz="140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классификация государств и территорий Латинской Америки по преобладающему языку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375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55989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88155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86875"/>
            <a:ext cx="493200" cy="39456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Вест-Индии и их политический статус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страны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Куба, Гаити, Ямайка, Багамы, Барбадос, Доминика, Сент-Люсия и Тринидад и Тобаго имеют собственную государственность. Их политические системы различаются, но все они участвуют в региональных карибских связях.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территории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Пуэрто-Рико, Виргинские острова, Каймановы острова, Аруба, Кюрасао и Мартиника сохраняют связь с внешними метрополиями. Это влияет на их законодательство, внешнюю политику и экономические возможности.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острова исторически ориентированы на морские перевозки, туризм и внешнюю торговлю. Поэтому политический статус напрямую отражается на доступе к рынкам, инвестициям и международным соглашениям.
</a:t>
            </a:r>
            <a:endParaRPr lang="en-US" sz="991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внешним миром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Дробность карты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Вест-Индии крайне мозаична: на сравнительно небольшой площади соседствуют суверенные государства и несамостоятельные территории. Такая дробность усиливает разнообразие моделей управления и экономической политики.
</a:t>
            </a:r>
            <a:endParaRPr lang="en-US" sz="953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культурные традиции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статус часто связан с языком, правом и системой образования. В регионе заметны испанское, английское, французское и нидерландское наследие, которое формирует различия в общественной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островные государства по населению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островов сосредоточено в нескольких крупных государствах и территориях, тогда как малые острова заселены заметно слабее.
</a:t>
            </a:r>
            <a:endParaRPr lang="en-US" sz="1494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Вест-Индии концентрируется на крупных островах, а демографическая нагрузка на малых территориях нередко сочетается с высокой прибрежной плотностью заселения.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ООН и национальных статистических служб, 2023–2024
</a:t>
            </a:r>
            <a:endParaRPr lang="en-US" sz="9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островов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Вест-Индии характерны тропические и субтропические условия, высокая влажность и выраженная сезонность осадков. Это создаёт комфорт для круглогодичного туризма, но повышает зависимость от погодных колебаний.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климат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районах островной дуги проявляются землетрясения и вулканическая активность. Поэтому природная среда Вест-Индии требует постоянного мониторинга и готовности к чрезвычайным ситуациям.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опасность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 же природные преимущества сопровождаются повышенными рисками: ураганы, засухи и ливни способны быстро нарушать работу транспорта, сельского хозяйства и прибрежных населённых пунктов.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к стихиям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и длительный вегетационный период благоприятны для тропического земледелия, выращивания сахарного тростника, бананов и других культур. Эти условия поддерживают и развитие рекреационной сферы.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хозяйства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встречаются коралловые рифы, мангровые побережья, низменные равнины и вулканические формы рельефа. Такое сочетание делает природу региона очень контрастной и биологически богатой.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ландшафтов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Вест-Индии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островов особенно опасны сочетанные воздействия: штормовой ветер, ливни и наводнения быстро выводят из строя дороги, порты и энергообъекты.
</a:t>
            </a:r>
            <a:endParaRPr lang="en-US" sz="138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угрозы связаны с атмосферными явлениями, но долгосрочную устойчивость региона также ограничивают дефицит воды и геологические риски.
</a:t>
            </a:r>
            <a:endParaRPr lang="en-US" sz="1402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оценка природных рисков Вест-Индии по региональным географическим материалам
</a:t>
            </a:r>
            <a:endParaRPr lang="en-US" sz="9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 как центральный островной узел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у входа в Мексиканский залив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 вытянулась между Мексиканским заливом и Карибским морем, поэтому её положение давно имеет транспортное значение. Крупный остров словно контролирует морские подходы к региону и остаётся заметной точкой на карте Атлантики.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Гавана как главный центр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Гавана сосредоточивает политическую жизнь, портовые функции и значительную часть деловой активности. На её фоне особенно ясно видно, как география острова связана с морской торговлей, управлением и внешними контактами.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связанная с морем и землёй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Кубинское хозяйство опирается на туризм, сахарный тростник, табак, никель и морские перевозки. Такое сочетание показывает, что остров одновременно использует природные ресурсы, благоприятный климат и выгодное положение на международных маршрутах.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Гаити и Доминиканская Республика: один остров, два государства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колонизация Эспаньолы положила начало общему историческому фону острова, но его западная и восточная части развивались по-разному.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разные хозяйственные модели, языковая среда и социальная структура: на одном острове усиливаются различия между Гаити и будущей Доминиканской Республикой.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разделённый остров остаётся примером контраста в уровне доходов, плотности населения, инфраструктуре и структуре занятости при общем природном основании.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населения Вест-Индии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исторических процессов, определивших этнический и культурный состав островов Карибского бассейна.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9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7125" y="17607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275" y="3364354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3275" y="3336954"/>
            <a:ext cx="493200" cy="49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специализация островов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климат, пляжи и исторические города делают туризм одной из главных отраслей Вест-Индии. Во многих странах именно он обеспечивает занятость и валютные поступления.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переработка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отдельных островах развиты нефтедобыча и нефтепереработка, особенно там, где есть природные ресурсы и портовые мощности. Это повышает промышленную роль некоторых экономик региона.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Офшорные услуги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островных экономик развивается за счёт финансовых и деловых услуг. Такой профиль помогает привлекать капитал, но усиливает зависимость от внешнего спроса и международных правил.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перевозки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обслуживают внешнюю торговлю, пассажирские потоки и транзитные маршруты. Для островов это не только инфраструктура, но и условие их экономической связи с миром.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Тропическое сельское хозяйство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тростник, бананы, табак и другие культуры остаются важными для экспорта и занятости. Однако сельское хозяйство островов часто зависит от погоды и мировых цен.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островных экономик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 каких отраслях специализируются крупнейшие островные экономики Вест-Индии и как различаются их хозяйственные профили.
</a:t>
            </a:r>
            <a:endParaRPr lang="en-US" sz="1496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островов разнообразно, но почти везде заметна ориентация на внешний спрос, экспорт и международные перевозки.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хозяйственной специализации островных государств Вест-Индии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урбанизации в островной части региона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выполняют не только административную, но и транспортную функцию: именно там сосредоточены порты, аэропорты и основные сервисы.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усиливает роль столиц и побережий, а также повышает зависимость островов от надёжной инфраструктуры и импорта.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показатели урбанизации по островным территориям Вест-Индии, без привязки к одному году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единство и различия островов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объединяют карнавалы, танцевальная музыка, креольская речевая среда и религиозное разнообразие. Эти черты формируют узнаваемый карибский культурный облик, несмотря на различия между странами и территориями.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культурное ядро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Регги, сальса и калипсо давно стали международными символами Вест-Индии. Музыкальные стили отражают смешение африканских, европейских и местных традиций, сохранившихся в островном обществе.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 символ региона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странах доминируют испанский и католическая традиция, в других заметны английский, французский или нидерландский след. Язык напрямую связан с колониальной историей и повседневной культурой населения.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традиции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империи создали неодинаковые правовые системы, образовательные модели и административные привычки. Поэтому культурное единство региона сочетается с заметной исторической и институциональной неоднородностью.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Вест-Индии для Латинской Америки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Вест-Индия тесно связана с США, Канадой и странами Латинской Америки. Близость к крупным рынкам усиливает значение портов, логистики и туристических потоков.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крупными рынками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международной торговли острова важны не только как пункт прохода, но и как зона, где особенно заметны вопросы безопасности, устойчивости инфраструктуры и морского контроля.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торговля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лежат на пересечении морских путей между Северной и Южной Америкой. Это делает регион важным звеном в перевозках товаров, пассажиров и энергоносителей.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проливами и маршрутами в Карибском бассейне повышает стратегическую роль островов. Поэтому регион остаётся пространством соперничества внешних держав и союзов.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Геополитическая ценность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перспективы островного региона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природными рисками, хозяйственной уязвимостью и направлениями адаптации островных 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Вест-Индия: малые острова с большим значением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объединяет пространство языка, истории и культуры, а Вест-Индия показывает, как островное положение усиливает стратегическую роль региона. Здесь география напрямую влияет на хозяйство, риски и международные связи.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2026-06-03T02:10:57Z</dcterms:created>
  <dcterms:modified xsi:type="dcterms:W3CDTF">2026-06-03T02:10:57Z</dcterms:modified>
</cp:coreProperties>
</file>