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территории России: как страна расширялась на карте Евразии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Россия шаг за шагом становилась огромным государством Европы и Азии.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России менялись веками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между Европой и Азией, реки, моря и степи делали территорию России одновременно удобной для торговли и трудной для защиты. Земли менялись из-за войн, договоров, переселений и освоения новых районов людьми и городами.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Древнерусское ядро: первые центры государства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Киев, Новгород, Владимир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IX–XIII веках эти города были главными политическими и культурными центрами. Они связывали разные земли и помогали формировать общее пространство Древней Руси.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 связь между землями держались на реках: Днепре, Волхове и Волге. По ним перевозили товары, людей и важные вести между городами и княжествами.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«из варяг в греки»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маршрут соединял север и юг Восточной Европы. Он приносил богатство крупным центрам и делал контроль над дорогами особенно важным для князей.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Монгольское нашествие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XIII веке единое пространство русских земель было нарушено. Многие княжества стали развиваться отдельно, а центры силы сместились в разные стороны.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шло объединение русских земель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политического объединения и движения государства на восток и юг.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как центр объединения русских земель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подъём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XIV–XVI веках Москва постепенно стала главным центром власти. Её положение на пересечении путей помогало собирать силы и управлять соседними землями.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 и Тверь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III присоединил Новгород в 1478 году и Тверь в 1485 году. Эти события заметно усилили Москву и сократили число самостоятельных центров.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Казань и Астрахань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Иване IV в состав государства вошли Казанское и Астраханское ханства. Это укрепило контроль над Волгой и открыло путь к Каспийскому морю.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присоединений Москва стала не только собирателем русских земель, но и центром большого государства, которое уверенно выходило за прежние границы.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присоединения XVI 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расширения особенно заметны крупные опорные точки власти и новые направления движения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 веке Россия одновременно собирала русские земли и быстро укреплялась на юге и востоке.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хронология: 1478, 1485, 1552, 1556, 1581–1585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Ермака за Урал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Ермака в 1580-х годах открыл новый этап продвижения России на восток. За ним последовали экспедиции и строительство опорных пунктов, которые помогали закрепляться в Сибири и двигаться дальше по речным путям.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остроги и новые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Землепроходцы шли вдоль Оби, Енисея и Лены, где легче было передвигаться и строить поселения. На карте это можно показать линиями маршрутов, а также острогами и крепостями у рек и переправ.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Сибири и движение к Тихому океану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 главные дороги Сибири и Севера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магистрали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северных районах и в Сибири реки заменяли сухопутные дороги. По ним быстрее всего передвигались люди, перевозили хлеб, пушнину и металл.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 и Енисей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крупные реки связывали далёкие территории и помогали добираться до новых поселений. Контроль над ними означал контроль над большими пространствами.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и Амур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Лене и Амуру шло дальнейшее освоение восточных земель. На их берегах появлялись стоянки, зимовья и первые укреплённые пункты.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у переправ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Остроги ставили там, где было удобнее всего следить за движением людей и товаров: у переправ, слияний рек и важных речных путей.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границы России в XVIII веке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главные территориальные изменения и новые опорные пункты государства в XVIII — начале XIX 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укрепилась на западном, южном и кавказском направлениях, а Балтийское море стало важнейшим окном в Европу.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XVIII–начала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 и значение реформ Петра I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Северной войны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сделал Балтийское направление главным для государства. Борьба за выход к морю должна была укрепить страну и открыть новые торговые возможности.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1703 — Санкт-Петербург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 закрепило новые северо-западные земли. Санкт-Петербург стал символом выхода к Европе и новой морской политики России.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Флот, порты, крепости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флота и укреплений помогало защищать береговые территории. Порты усиливали торговлю, а крепости делали границы более надёжными.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Направления расширения России в XIX веке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расширение шло неравномерно: одни направления укрепляли южные рубежи, другие открывали выход к Тихому океану и закрепляли влияние в Европе.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зонами роста стали Кавказ и восточные земли; западные территории тоже менялись, но уже в рамках европейской политики государства.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материалам школьного курса истории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Средняя Азия: новые территории и новые народы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95325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Средняя Азия были населены многими народами, поэтому после включения этих земель в состав России границы государства стали совпадать с гораздо более разнообразной культурной картой.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401697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новых территориях сохранялись местные языки, религии и привычные формы хозяйства. Это помогало людям продолжать жизнь по знакомым правилам, даже когда менялась политическая принадлежность края.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01600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этих земель не происходило сразу: оно шло постепенно, через договоры, военные действия и укрепление власти. Из-за этого граница государства долго оставалась подвижной.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840831" y="3169369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общность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разные регионы оказались связаны общими законами, торговлей и управлением. Так формировалась многонациональная страна, где соседствовали разные народы и исторические традиции.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Дальний Восток: Приамурье, Приморье и Владивосток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Договоры с Китаем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1858 и 1860 годах Россия закрепила за собой Приамурье и Приморье. Эти решения определили новые границы на дальнем восточном рубеже страны.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395662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океану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побережья Тихого океана было особенно важным для торговли и военного контроля. Новые земли открывали путь к морским коммуникациям и усиливали значение восточных портов.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096000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Владивосток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Владивостока в 1860 году стало символом закрепления России на Дальнем Востоке. Город быстро превратился в важный опорный пункт на берегу Тихого океана.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 к началу XX века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XX века страна объединила огромные пространства от Балтики до Тихого океана и от северных морей до степей юга.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был особенно заметен в XVIII–XIX веках: именно тогда Россия стала одним из крупнейших государств мира по площади.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России; оценка площади Российской империи к 1914 году — около 22,8 млн км²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3000845"/>
            <a:ext cx="6228408" cy="12731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территории России в XX веке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события XX века несколько раз меняли государственные границы и состав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территория сократилась по сравнению с началом столетия, но Россия сохранила очень большие размеры и важные природные ресурсы.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истории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влияло на изменение границ России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истории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696" y="2257078"/>
            <a:ext cx="633600" cy="50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2739" y="2247156"/>
            <a:ext cx="633600" cy="506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389" y="2263565"/>
            <a:ext cx="633600" cy="50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56667" y="2263565"/>
            <a:ext cx="633600" cy="50688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829133" y="2239955"/>
            <a:ext cx="484838" cy="5541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как многонациональное государство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страны входили татары, башкиры, якуты, буряты, чеченцы, армяне, казахи и многие другие народы. Это сделало население России очень разнообразным.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обычаи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новых землях люди продолжали говорить на родных языках и соблюдать свои традиции. Поэтому расширение страны не уничтожало местные особенности, а часто соседствовало с ними.
</a:t>
            </a:r>
            <a:endParaRPr lang="en-US" sz="1544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религии
</a:t>
            </a:r>
            <a:pPr algn="l" indent="0" marL="0">
              <a:lnSpc>
                <a:spcPct val="100000"/>
              </a:lnSpc>
              <a:buNone/>
            </a:pPr>
            <a:r>
              <a:rPr lang="en-US" sz="1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регионах существовали православие, ислам, буддизм и другие верования. Такое соседство религий стало важной частью исторического опыта России.
</a:t>
            </a:r>
            <a:endParaRPr lang="en-US" sz="1588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сохраняли привычные виды хозяйства: земледелие, скотоводство, рыболовство, охоту и ремесло. Природные условия сильно влияли на образ жизни каждого региона.
</a:t>
            </a:r>
            <a:endParaRPr lang="en-US" sz="1544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новые территории постепенно включались в единое государство. Так формировалась большая страна с общими законами и множеством культур.
</a:t>
            </a:r>
            <a:endParaRPr lang="en-US" sz="15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влияли на заселение территории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чаще всего селились там, где было легче передвигаться и заниматься хозяйством: в долинах рек, рядом с удобными переправами и на плодородных землях.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давали древесину, дичь и защиту от ветра, поэтому лесная полоса долго оставалась одной из самых освоенных частей страны. Здесь раньше возникали поселения и города.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привлекали тёплым климатом и удобством для земледелия и скотоводства. Но такие районы нужно было защищать, поэтому там часто строили крепости и сторожевые линии.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горы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Тундра, северные районы и горные области заселялись медленнее. Холод, короткое лето и трудные пути сообщения делали жизнь там более сложной и требовали больших усилий.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этапы формирования территории России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оставлял свой след: менялись не только границы, но и центры власти, пути связи между регионами и роль разных частей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территории России — это не один рывок, а длинная цепочка расширений, перестроек и последующих изменений границ.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истории России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Россия: страна, которую создавали веками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России складывалась постепенно: через объединение земель, освоение новых пространств, выход к морям и последующие изменения границ. В результате возникло огромное многонациональное государство, соединяющее Европу и Азию.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2026-06-02T16:28:01Z</dcterms:created>
  <dcterms:modified xsi:type="dcterms:W3CDTF">2026-06-02T16:28:01Z</dcterms:modified>
</cp:coreProperties>
</file>