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индивидуальное развитие организма как ключевая тема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изучает развитие организма от оплодотворения до старения и смерти.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изучения онтогенеза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«онтогенез» введён Эрнстом Геккелем в XIX веке. Исследования развития раскрывают наследственность, дифференцировку клеток и морфогенез, связывая биологию, медицину и экологию с эволюцией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образование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Воплощение генетической информации в единую клетку, с неё начинается индивидуальное развитие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морфологическое созревание и подготовка к репродукции, продолжающийся до старения.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и формирование органов в пределах зародышевого развития до рождения или выхода из яйца.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функций организма, накопление повреждений и завершение жизненного цикла.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 гаструляция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представляет собой быстрое митотическое деление зиготы без увеличения общего объёма. Гаструляция формирует три зародышевых листка, что даёт основу будущих тканей и органов.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эмбрионального периода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Нейруляция и органогенез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Нейруляция образует нервную трубку — зачаток центральной нервной системы. Органогенез обеспечивает создание и дифференцировку органов для функционального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морфологическое созревание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увеличивается в размерах и меняет пропорции тела. Эти изменения идут до достижения взрослого состояния с формированием всех систем и органов.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и гаметогенез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запускается процесс формирования половых клеток и развитие вторичных половых признаков, что обеспечивает способность к размножению.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адаптивные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окончательном этапе происходят биохимические и физиологические сдвиги, снижается регенеративная способность, проявляются особенности старения и подготовка к завершению жизненного цикла.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этапы и процессы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174278"/>
            <a:ext cx="3887700" cy="25898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эмбрионального и постэмбрионального периодов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по признакам развития, времени и влиянию внешних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характеристики подчёркивают важность каждого периода для комплексного понимания развития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 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онтогенеза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кодируют белки, регулирующие клеточное деление и специализацию, задавая порядок развития органических 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определяет морфологические параметры и способность тканей к восстановлению и регенерации.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генах могут привести к патологиям и врождённым аномалиям, влияя на жизнеспособность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рост организмов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влажности способствует ускорению прорастания и роста, тогда как дефицит питания существенно снижает массу и выживаемость.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параметры оказывают критическое воздействие на развитие и адаптацию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ботанических и зоологических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в развитии организма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периоды организм особенно чувствителен к средовым воздействиям, например, формирование нервной трубки у эмбриона на 3-4 неделе беременности.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критические сроки, как воздействие алкоголя в первом триместре, могут вызвать необратимые патологии и аномалии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онтогенеза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контролирует скорость и качество физического развития организма, влияя на метаболизм и клеточный рост.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регулирует энергетический обмен, что важно для нормального развития нервной системы и общего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стимулируют половое созревание, формируя вторичные половые признаки и обеспечивая репродуктивную функцию.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Кортикостероиды участвуют в адаптации к стрессам, а их дисбаланс способен вызвать задержки или преждевременное старение.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клеточной дифференцировки и морфогенеза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обеспечивается специфической экспрессией генов, которая направляет приобретение уникальных функций и способствует формированию тканевых структур.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сигнальными молекулами между клетками регулирует координацию развития органов и направляет морфогенез на основе пространственно-временных паттернов.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пути и гены HOX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семейства HOX кодируют морфогенетические сигнальные пути, играющие ключевую роль в обеспечении правильной пространственной организации тела и формировании сегментов.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и процессы онтогенеза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развития организма от оплодотворения до старения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онтогенеза у животных: прямое и непрямое развитие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 млекопитающих и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большинство птиц имеют прямое развитие: потомство рождается с формами, близкими к взрослым особям, что облегчает выживание и сокращает ранние стадии жизненного цикла.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у амфибий и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амфибий и многих насекомых развитие включает личиночные стадии с метаморфозом, например, головастик превращается во взрослую форму, что обеспечивает адаптацию к разным экологическим нишам.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онтогенеза у человека и амфибий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этапы развития, сроки и особенности метаморфоза в онтогенезе человека и лягушки.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метаморфоза у лягушек обеспечивает адаптацию к окружающей среде, в отличие от стабильного прямого развития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биологические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млрд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ежесуточно происходит апоптоз в организме человека, что поддерживает нормальное развитие и гомеостаз.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день в организме человека происходит около 50 миллиардов апоптотических событий, необходимых для формирования правильной структуры тканей и удаления ненужных клеток.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клеточной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Сенесценция: механизмы и проявления старения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регенеративный потенциал тканей, что замедляет восстановление и приводит к накоплению повреждений, снижая функциональные возможности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длины теломер при делении клеток ограничивает их способность к воспроизведению, что способствует прекращению клеточного обновления.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повреждений ДНК и белков вызывает нарушения в работе клеток, усиливая риск возрастных заболеваний и снижая жизнеспособность тканей.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сенесцентных клеток снижает деление тканей и ухудшает иммунный ответ, увеличивая восприимчивость к патологиям и воспалениям.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особенности роста: график возрастных изменений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масса тела человека меняются неравномерно, с резкими скачками в младенчестве и подростковом возрасте, обусловленными гормональными изменениями.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роста отражают влияние генетики и факторов окружающей среды, определяющих динамику физического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 генетические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и фенилкетонурия являются примерами наследственных заболеваний, возникающих из-за генетических мутаций и нарушений обмена веществ.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развития: причины и примеры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и дефицитов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тератогенов, дефицит витаминов, например фолиевой кислоты, и радиация могут вызвать врождённые пороки, в том числе сердца и скелета.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онтогенеза для медицины, биологии и общества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позволяет раннее обнаружение и коррекцию наследственных заболеваний, улучшая качество жизни и уменьшая заболеваемость.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генной инженерии и репродуктивной медицины развиваются благодаря пониманию механизмов индивидуального развития.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на основе знаний онтогенеза способствуют профилактике заболеваний и формированию здорового образа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 на онтогенез и его прикладные возможности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разных научных дисциплин позволяет глубже понять процессы развития и старения, что способствует прогрессу в медицине, биотехнологии и изучении эволюции.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2026-05-10T00:24:50Z</dcterms:created>
  <dcterms:modified xsi:type="dcterms:W3CDTF">2026-05-10T00:24:50Z</dcterms:modified>
</cp:coreProperties>
</file>