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анализаторы: ключевые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основные органы чувств и их роль в восприятии мира.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органов чувств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впервые исследовали в XIX веке. Они играют ключевую роль в поведении и выживании человека, стали основой для важных биологических и медицинских открытий.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9725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80475" y="1456900"/>
            <a:ext cx="3285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чувств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воспринимает световые раздражения, преобразуя их в нервные сигналы для обработки мозгом.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чувствительна к прикосновениям, давлению и температуре, обеспечивая сенсорную информацию.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Носовые рецепторы реагируют на молекулы запахов, помогая различать запахи окружающей среды.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улавливает основные вкусы: сладкое, солёное, кислое, горькое, умами с помощью специальных рецепторов.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улавливает звуковые волны и преобразует их в импульсы для восприятия звуков.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анализатора: три части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воспринимают раздражители и преобразуют их в нервные импульсы. Эти сигналы далее передаются в центральную нервную систему.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Рецепторная часть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— мозг, где происходит обработка и интерпретация сигналов, что формирует осознанное восприятие.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структура и функция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защищает глаз и пропускает свет, обеспечивая начальное формирование изображения.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изменяет свою форму для фокусировки света на сетчатке, обеспечивая чёткость изображения.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содержит палочки и колбочки — рецепторы, которые преобразуют свет в электрические сигналы.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доля мозга обрабатывает полученные сигналы, формируя полноценное визуальное восприятие.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Ухо: строение и работа анализатора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направляет звуковые волны в слуховой проход, подготавливая их к дальнейшей обработке. Это первоначальный этап восприятия звука.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ухо: сбор звуков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содержит сенсорные клетки, которые преобразуют механические колебания в нервные импульсы, отправляемые в мозг для анализа.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ухо: преобразование и восприятие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вибрирует от звуковых волн, передавая движения слуховым косточкам, которые усиливают и передают сигнал дальше.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ухо: передача вибраций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анализатор: механизм восприятия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 носовой полости улавливают молекулы запахов и преобразуют их в электрические сигналы.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обонятельной коры влияют на субъективное восприятие и память запахов.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передаются в обонятельную кору мозга, где происходит идентификация и распознавание запаха.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анализатор: рецепторы и восприятие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расположены разные типы вкусовых рецепторов, каждый из которых чувствителен к определённому вкусу — сладкому, солёному, кислому, горькому или умами.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вкусовых сосочков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обрабатывает поступающие импульсы, создавая восприятие вкуса, что влияет на пищевые предпочтения и рефлексы.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вкусового ощущения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преобразуют химические вещества пищи в электрические сигналы, которые передаются в соответствующие участки головного мозга.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вкусовых сигналов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Осязательный анализатор: чувствительность кожи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механорецепторы, реагирующие на прикосновения, давление и вибрации, позволяя различать форму объектов.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сигнализируют о повреждениях, играя важную защитную роль в организме.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воспринимают горячее и холодное, помогая регулировать температурный режим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сенсорных рецепторов на теле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разных участков количество рецепторов существенно варьируется, что отражает функциональные потребности.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рецепторов на пальцах и губах обеспечивает точное восприятие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2020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5016" y="1145300"/>
            <a:ext cx="4094069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чувствительности органов чувств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органы чувств по диапазону и точности восприятия ключевых параметров: цветового спектра, звуковых частот, разнообразия запахов, видов вкуса и тактильных ощущений.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чувств отличается уникальными характеристиками, обеспечивающими широкое и точное восприятие окружающего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человека,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анализаторов в повседневной жизни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позволяют человеку ориентироваться в пространстве, распознавать важные объекты и обеспечивают необходимые ощущения комфорта и безопасности при взаимодействии с окружающей средой.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сенсорных систем мы быстро выявляем опасности: резкие звуки, неприятные запахи или болезненные ощущения предупреждают о потенциальной угрозе для здоровья и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играют ключевую роль в социальной коммуникации и обучении, помогая воспринимать информацию, развивать речь и навыки, а также формировать мышление.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анализаторам человек адаптируется к изменениям в окружающей среде и совершенствует свои действия, что поддерживает активную жизнедеятельность и саморазвитие.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анализаторов и их последствия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или частичная потеря зрения значительно ограничивает восприятие визуальной информации и требует адаптации к жизни с помощью других чувств и специализированных технологий.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Слепота и её влияние на восприятие мира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обонятельной и вкусовой функции может возникнуть от инфекций, травм или заболеваний, снижая качество жизни и влияя на аппетит и безопасность (например, при обнаружении дыма).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обоняния и вкуса: причины и последствия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слуха влияет на коммуникацию и социальное взаимодействие, затрудняя восприятие речи и звуков, что требует использования слуховых аппаратов и жестового языка.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Глухота и проблемы аудиального восприятия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анализаторов к окружающей среде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быстро приспосабливается к свету — в темноте зрачки расширяются, усиливая восприятие, а в ярком свете сужаются, защищая сетчатку.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Обонятельная чувствительность изменяется в зависимости от присутствия запахов: запахи могут становиться менее заметными при непрерывном воздействии или наоборот активироваться при резких изменениях.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рецепторы адаптируются к постоянным фоновым шумам, снижая их восприятие и позволяя фокусироваться на важных звуках.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182530"/>
            <a:ext cx="4335300" cy="16512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анализаторы: сравнение с человеком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превосходство сенсорных способностей некоторых животных, сравнивая их характерные особенности с человеческими возможностями.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адаптированы к своим условиям, что проявляется в развитии сенсорных систем, зачастую значительно превосходящих человеческие аналоги.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сравнительной физиологии, 2022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поддержка органов чувств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устройства преобразуют звуковые сигналы в нервные импульсы, позволяя глухим людям снова воспринимать звуки и участвовать в коммуникации без дополнительных устройств.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Кохлеарные импланты для восстановления слуха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в области искусственных сенсоров позволяют роботам и устройствам распознавать запахи и вкусы, что важно в пищевой промышленности и медицине для контроля качества.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вкус и обоняние в робототехнике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 помогает восстановить частичное зрение, конвертируя свет в сигналы для мозга, что улучшает ориентацию и качество жизни пациентов с дегенеративными заболеваниями глаз.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сетчатка для слабовидящих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развитии органов чувств в подростковом возрасте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11–13 лет значимо повышается чувствительность глаз к деталям и цветам, что способствует улучшению учебных навыков и восприятия информации.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развивается, увеличивается чувствительность кожи, что помогает подросткам лучше ориентироваться в пространстве и улучшает координацию движений.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становится более точным, расширяется способность различать звуковые частоты и речевые интонации, что важно для коммуникации и изучения языков.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органов чувств: результаты исследований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сенсорные упражнения стимулируют развитие нейронных связей, улучшая восприятие и обработку информации.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заметно повышают чувствительность и точность органов чувств подростков, способствуя их общему развитию и обучению.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нейронауки,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обработки сигнала анализатором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обработки сенсорного раздражителя с передачей и восприятием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роль анализаторов в жизни человека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обеспечивают нам полное восприятие окружающего мира, помогают адаптироваться к изменениям и служат фундаментом для обучения, здоровья и социальной активности.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2026-05-08T23:27:29Z</dcterms:created>
  <dcterms:modified xsi:type="dcterms:W3CDTF">2026-05-08T23:27:29Z</dcterms:modified>
</cp:coreProperties>
</file>