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казачьей эмиграции: что сохранили в изгнании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казаки сохранили себя вдали от родины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исхода к новой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исхода 1920–1921 гг. казаки оказались в разных странах и заново выстраивали привычный уклад. Между 1921 и 1941 гг. они сохраняли память о войсках, станицах и родной 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возникла казачья эмиграция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оказался в изгнании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сложилась не только из бывших военных, но и из их семей, священников, учителей, подростков. Вместе они пытались восстановить привычный порядок жизни в новых условиях.
</a:t>
            </a:r>
            <a:endParaRPr lang="en-US" sz="1035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прежней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и эвакуаций 1920–1921 гг. разрушились войсковые структуры, которые раньше объединяли людей. За границей пришлось искать новые формы общности и взаимной поддержки.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раствориться в чужой среде, казаки заново вырабатывали правила общения, способы передачи памяти и представление о том, что значит быть «своими».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исхода и центры расселения
</a:t>
            </a:r>
            <a:endParaRPr lang="en-US" sz="2157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Турецкий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лагеря и пункты размещения появились в Галлиполи и в других районах Турции. Здесь началась трудная адаптация, но именно там оформились первые связи между эмигрантами.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Балканах, прежде всего в Белграде и Нови-Саде, казаки создавали землячества, храмы и кружки. Эти города стали важными центрами общественной жизни.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Прага, Париж и Берлин давали условия для школ, издательств и культурных объединений. В этих городах эмиграция получила более устойчивую организацию и публичный голос.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Харбин стал значимым узлом русской и казачьей диаспоры в Азии. Здесь сохранялись связи с дальневосточной средой и развивались собственные культурные формы.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исхода показывают, что культура эмиграции рождалась не в одном центре, а в сети мест, где люди строили станицы, братства, храмы и клубы.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казачьей эмиграции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об истории казачьей эмиграции 1921–1941 гг.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не развивалась равномерно: сначала доминировало выживание, затем — организация, а в 1930-е годы — укрепление институтов и традиций.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устойчивости пришёлся на 1930-е годы, но война вновь оборвала многие связи и культурные практики.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казаки и что удерживало идентичность
</a:t>
            </a:r>
            <a:endParaRPr lang="en-US" sz="205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и войско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и войсковая принадлежность определяли самоощущение не меньше, чем место рождения. Человек понимал себя через общину, службу, родовую память и связь с определённым казачьим войском.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обряд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помогало удерживать внутренний порядок жизни. Общие молитвы, церковный календарь и семейные обряды связывали повседневность с дореволюционной традицией и ощущением преемственности.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обращения, родовые прозвища, семейные рассказы и особые формы поведения. Они напоминали, что принадлежность к казачеству передаётся не только по документам, но и через привычки.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честь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элементы формы и воспоминания о родной земле поддерживали чувство достоинства. Через них казаки напоминали себе и детям о долге перед предками.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Община, самоуправление и взаимопомощь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общественные институты заменяли утраченную станицу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календарь как опора единства
</a:t>
            </a:r>
            <a:endParaRPr lang="en-US" sz="2168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церковного круга собирали людей независимо от места проживания. Рождество, Пасха, Троица и Покров становились не только религиозными датами, но и важными точками общинного единства.
</a:t>
            </a:r>
            <a:endParaRPr lang="en-US" sz="97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Посты, поминовения и семейные службы создавали устойчивый распорядок года. Через них эмигранты ощущали связь с прежней казачьей средой и привычным укладом жизни.
</a:t>
            </a:r>
            <a:endParaRPr lang="en-US" sz="1044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Богослужение и крестные ходы делали веру видимой в публичном пространстве. Совместное участие укрепляло чувство общности сильнее, чем любые формальные объявления.
</a:t>
            </a:r>
            <a:endParaRPr lang="en-US" sz="1044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Трапеза и солидарность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общие трапезы и поминальные встречи продолжали церковное единение в повседневной форме. Так религия переходила в социальную солидарность.
</a:t>
            </a:r>
            <a:endParaRPr lang="en-US" sz="10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молодежь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Воскресные школы давали детям основы чтения, письма и знаний о казачьей истории. Для эмигрантской среды это было не просто обучение, а передача культурной памяти.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чтения и исторические занятия знакомили подростков с войсковыми традициями, станицами и важными событиями прошлого. Через обсуждение текстов формировалось более осознанное чувство принадлежности.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занятия сохраняли песни и манеру коллективного исполнения. Музыка помогала подросткам включаться в общину и осваивать культурные формы, понятные старшему поколению.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становилась главным носителем преемственности, потому что именно она могла перенести семейную и общинную память в будущее. Поэтому воспитание молодого поколения считалось особенно важным.
</a:t>
            </a:r>
            <a:endParaRPr lang="en-US" sz="9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издательства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внутри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 сообщали о собраниях, юбилеях, богослужениях, потерях и жизни землячеств. Они связывали разрозненные группы и делали общину видимой для самой себя.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поддерживало культурную преемственность: рассказывало о станицах, религиозных праздниках, родовых традициях и моральных ориентирах. Для эмиграции это было способом не утратить коллективную память.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на бумаге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сборники, некрологи и объявления превращали частные события в общую историю. Через печать фиксировались имена, даты, маршруты исхода и память о службе.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память и образ родины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20412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 долг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публицисты эмиграции через личные истории показывали распад привычного мира. В их текстах станица, семья и служба становились не бытовой деталью, а мерой утраченного порядка и ответственности перед прошлым.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305179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эмиграции выполняло воспитательную роль: оно напоминало о чести, верности и необходимости сохранить себя. Литература становилась способом не только пережить разрыв, но и передать потомкам культурный ориентир.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273800" y="2254654"/>
            <a:ext cx="45300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звучала не как абстракция, а как воспоминание о конкретных местах, людях и обычаях. Образы Дона, Кубани, Терека и Урала помогали удерживать связь поколений и общую историческую опору.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музыка и исполнительские традиции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Походный репертуар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Походные и строевые песни звучали на собраниях и праздниках как знак узнаваемого казачьего мира. Они напоминали о военной истории, дисциплине и общинной сплоченности, поддерживая чувство принадлежности даже вдали от родных мест.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и исторические песни помогали сохранять эмоциональную связь с прошлым. Через знакомые мелодии и тексты передавались семейные воспоминания, представления о чести, службе и образ родной земли.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Хоры, оркестры и отдельные исполнители превращали музыкальные вечера в форму культурного самоутверждения. Их выступления объединяли старших и молодежь, а сама манера исполнения сохраняла традиционный казачий характер.
</a:t>
            </a:r>
            <a:endParaRPr lang="en-US" sz="10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 сценическое искусство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любительских сценах казачья пластика была узнаваема сразу: шаг, поворот, подъем корпуса, резкое движение плечами. Такие постановки опирались на память о строевой выправке и превращали ее в сценический образ.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 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программы часто строились как чередование танца, песни и короткой декламации. Это делало выступление зрелищным и понятным для разных аудиторий, а национальный костюм усиливал эффект коллективной узнаваемости.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труппы нередко показывали не только отдельные танцы, но и сценки из жизни казачьей среды. Через бытовые сюжеты и праздничные эпизоды они сохраняли интонацию общинной памяти и живой традиции.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 символы принадлежности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папаха, лампасы и пояс были не просто одеждой, а наглядным знаком происхождения. На фотографиях и торжествах они подчеркивали связь с войсковой традицией и коллективной памятью.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праздничный костюм тоже сохранял черты принадлежности к своей среде. Вышивка, головные уборы и аккуратность наряда подчеркивали семейную культуру и уважение к общинным правилам поведения.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чести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Шашка, наградные знаки и элементы праздничного костюма использовались как символы достоинства и преемственности. Их демонстрация напоминала о службе, воинской чести и особом социальном коде казачества.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повседневности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стол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кухня сохраняла привычные блюда, способы подачи и особую щедрость стола. Даже в тесных городских квартирах семейный обед или ужин напоминал о домашнем укладе и служил знаком своих.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Гостевой обычай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 гостей строился по понятным правилам: уважительное обращение, совместная трапеза, благодарность хозяевам. Такие жесты делали дом центром общинной жизни и поддерживали доверие между людьми.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рукоделие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Рукоделие, ремесла и домашние вещи помогали переносить память в повседневность. Вышитые салфетки, иконы в красном углу и сохраненные семейные предметы создавали устойчивую среду узнавания.
</a:t>
            </a:r>
            <a:endParaRPr lang="en-US" sz="861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Рецепты, навыки и бытовые привычки передавались внутри семьи почти без письменной фиксации. Благодаря этому материальная культура становилась живым архивом, который постоянно сопровождал эмигрантский быт.
</a:t>
            </a:r>
            <a:endParaRPr lang="en-US" sz="8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 общественные ритуалы
</a:t>
            </a:r>
            <a:endParaRPr lang="en-US" sz="212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общественного ритуала в эмигрантской среде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и границы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эмигранты быстрее всего включались в трудовую жизнь, но культурные границы сохраняли через собственные институты и обычаи.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была практической, а культурная самобытность удерживалась через отдельные общинные пространства.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жизни казачьей эмиграции 1921–1941 гг.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без партийной борьбы
</a:t>
            </a:r>
            <a:endParaRPr lang="en-US" sz="205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эмиграции спорили не о текущей политике, а о том, какой должна быть Россия после потрясений. Для одних главными были восстановление порядка и служение, для других — обновление общественной жизни.
</a:t>
            </a:r>
            <a:endParaRPr lang="en-US" sz="1070" dirty="0"/>
          </a:p>
        </p:txBody>
      </p:sp>
      <p:sp>
        <p:nvSpPr>
          <p:cNvPr id="9" name="Text 3"/>
          <p:cNvSpPr txBox="1"/>
          <p:nvPr/>
        </p:nvSpPr>
        <p:spPr>
          <a:xfrm>
            <a:off x="31860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чести, долга и верности заменяли партийные лозунги и задавали язык обсуждения. Именно они помогали сохранять внутреннюю дисциплину, даже когда люди расходились во взглядах на путь страны.
</a:t>
            </a:r>
            <a:endParaRPr lang="en-US" sz="1113" dirty="0"/>
          </a:p>
        </p:txBody>
      </p:sp>
      <p:sp>
        <p:nvSpPr>
          <p:cNvPr id="10" name="Text 4"/>
          <p:cNvSpPr txBox="1"/>
          <p:nvPr/>
        </p:nvSpPr>
        <p:spPr>
          <a:xfrm>
            <a:off x="6098200" y="22193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прошлое оставалось сильнее разногласий. Память о службе, исходе и потерянной родине объединяла разные группы вокруг идеи исторической преемственности и необходимости сохранить свидетельство о своем времени.
</a:t>
            </a:r>
            <a:endParaRPr lang="en-US" sz="10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архивы и роли людей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альбомы и письма превращали частную жизнь в исторический документ. По снимкам, подписям и датам потомки восстанавливали судьбы родственников, а вместе с ними — путь целой общины.
</a:t>
            </a:r>
            <a:endParaRPr lang="en-US" sz="103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Хранительницы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чаще всего сохраняли домашний архив: иконы, письма, реликвии, памятные вещи и устные рассказы. Через эту работу личная память переходила в устойчивую традицию, понятную детям и внукам.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сцене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переносила семейные истории в кружки, вечера и выступления. Так частные воспоминания становились публичными, а биографии предков — частью коллективного самосознания эмиграции.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диаспора удержала идентичность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эмиграция сохранила себя не через государственные структуры, а через повседневную дисциплину памяти: общину, веру, слово, песню, костюм и семейный обряд. В этом — ее главное наследие.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2026-07-26T12:04:22Z</dcterms:created>
  <dcterms:modified xsi:type="dcterms:W3CDTF">2026-07-26T12:04:22Z</dcterms:modified>
</cp:coreProperties>
</file>