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 А. П. Чехова: чтение и обсуждение рассказа о духовной деградации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привычка и равнодушие незаметно разрушают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мир провинциальной повседневности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 показывает, как в привычной, внешне благополучной среде постепенно угасают идеалы, энергия и чувство ответственности. Рассказ помогает увидеть, что духовный рост зависит не только от обстоятельств, но и от личного выбора.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С. живёт по инерции: внешняя вежливость, предсказуемые визиты и однообразные разговоры создают иллюзию культурной жизни.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Туркины выглядят самыми «интересными» людьми города, но их шутки, чтение и музицирование быстро обнаруживают шаблонность и самодовольство.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дом показывает Старцеву, что провинциальная культурность может быть лишь красивой оболочкой без внутреннего содержания.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С. и семья Туркиных как первый круг наблюдений Старцева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Туркина: мечта о таланте и несостоявшийся выбор
</a:t>
            </a:r>
            <a:endParaRPr lang="en-US" sz="2151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Ивановна, или Котик, выделяется стремлением к музыке и желанием вырваться из провинциальной замкнутости. Для Старцева она становится образом другой, более высокой и осмысленной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отказ и позднее возвращение подчёркивают не только упущенный шанс, но и утрату прежней чувствительности у самого героя. Момент выбора оказывается для него необратимо потерянным.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Дмитрия Старцева к состоянию Ионыча
</a:t>
            </a:r>
            <a:endParaRPr lang="en-US" sz="201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событий, показывающих постепенное нравственное изменение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 Екатерине Ивановне даёт Старцеву шанс выйти за пределы привычного существования и выбрать жизнь, требующую внутреннего усилия и смелости.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как проверка внутренней силы героя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признанием и ожидание ответа показывают его нерешительность: герой многое чувствует, но не умеет превратить чувство в поступок.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встреча с Екатериной подтверждает, что время упущено. Взаимность уже невозможна, а прежняя возможность духовного роста осталась нереализованной.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в начале и в конце рассказа: основные изменения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внешняя успешность не совпадает с внутренним развитием.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изменения отражают постепенное внутреннее омертвение личности и утрату жизненного интереса.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«Ионыч»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героя по этапам сюжета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развитием сюжета рассказа А. П. Чехова «Ионыч»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поздних этапах особенно заметно, как уменьшается интерес героя к людям и ослабевает его способность к сочувствию.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 перелом, а медленное угасание внутренней жизни под влиянием привычки и удобства.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2138" y="1898603"/>
            <a:ext cx="197325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среда как пространство духовной стагнации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Предсказуемые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С. беседы редко выходят за пределы привычных тем. Это создаёт ощущение замкнутого круга, где мысль не развивается и не требует усилия.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культурность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чтение и визиты в доме Туркиных выглядят солидно, но не ведут к духовной глубине. Культура здесь часто становится формой, а не содержанием.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вместо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быстро приспосабливаются к удобству и перестают требовать от себя большего. Так повседневность постепенно вытесняет внутреннюю работу и ответственность.
</a:t>
            </a:r>
            <a:endParaRPr lang="en-US" sz="1189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окружение не просто существует рядом с человеком. Оно незаметно формирует его привычки, ценности и общий жизненный тон.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 в образе Ионыча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знак внутреннего оскудения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перемены героя через полноту, тяжёлую походку и привычку к удобству. Эти признаки не случайны: они сразу передают утрату живости и внутренней собранности.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как художественный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бричка, карточные вечера и однообразные поездки работают как точные символы. Через них видно, что жизнь Старцева стала механической и духовно бедной.
</a:t>
            </a:r>
            <a:endParaRPr lang="en-US" sz="11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 и их значение для понимания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«Ионыч» (1898); тематический анализ текста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утрата чувств у героя усиливает власть рутины и делает провинциальный быт особенно удушающим.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духовное оскудение и привычка к пошлости; именно они определяют движение сюжета и итог судьбы Старцева.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внутренние перемены героя не через прямые оценки, а через поступки, интонации и мелкие бытовые детали, из которых постепенно складывается точный психологический портрет.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чеховской манеры в рассказе «Ионыч»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внешней благопристойностью и внутренней пустотой. Вежливый тон, культурные жесты и разговоры о высоком скрывают отсутствие подлинной духовной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рассказе мягкая, но очень точная: автор не высмеивает персонажей открыто, а раскрывает их ограниченность через повторяемость слов, жестов и привычек.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повествования усиливает впечатление: Чехов не объясняет вывод прямо, а заставляет читателя самому увидеть, как обыденность и слабость характера ведут к нравственному падению.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рассказа и их художественная функция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каждый персонаж помогает раскрыть тему духовной жизни в провинции.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главного героя, его возлюбленную и семью Туркиных Чехов показывает разные стороны одной проблемы: несоответствие внешней образованности и внутренней глубины.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«Ионыч»; авторский анализ персонажей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человека в рассказе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последовательности событий и изменении героя в рассказе А. П. Чехова «Ионыч».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действительно образован и профессионально успешен, но его труд остаётся только ремеслом: он лечит людей, не ставя перед собой более высокой жизненной цели.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Старцев не становится человеком дела в нравственном смысле
</a:t>
            </a:r>
            <a:endParaRPr lang="en-US" sz="2172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герой не проявляет внутренней твёрдости. Любовь к Екатерине Ивановне могла бы стать началом духовного роста, однако он не умеет сделать смелый выбор.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удобство, деньги и привычка вытесняют в нём живой интерес к людям. Чехов показывает, что внешняя полезность ещё не означает нравственной зрелости.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молодого Старцева и привычки Ионыча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«Ионыч»; сопоставительный анализ ценностей героя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только изменение поведения, но и подмену жизненных ориентиров, определяющих смысл существования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растут удобство и материальный достаток, тем слабее у героя становятся живой отклик, надежда и потребность в развитии.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Ионыча: одиночество, деньги и утрата человеческой теплоты
</a:t>
            </a:r>
            <a:endParaRPr lang="en-US" sz="185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герой живёт замкнуто и почти не выходит за пределы привычного круга. Работа уже не наполняет его смыслом, а лишь поддерживает спокойное и сытое существование.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«Ионыч» подчёркивает не только внешнюю грубоватость, но и внутреннюю обезличенность. Перед читателем — человек, который утратил тепло, мечту и способность к глубокому чувству.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рассказа на уроке литературы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Старцев не делает решительного шага ради Екатерины Ивановны, хотя видит в ней шанс на иную жизнь и понимает ценность этого чувства?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Туркиных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поведения и речи показывают, что их «культурность» внешняя, а домашняя атмосфера построена на привычке и самодовольстве?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точнее всего фиксируют превращение героя: внешность, походка, поездки, деньги, манера разговора или отношение к людям?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личный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Старцева жертвой обстоятельств, или Чехов подчёркивает, что личная слабость и отказ от внутренней работы важнее среды?
</a:t>
            </a:r>
            <a:endParaRPr lang="en-US" sz="11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и их смысл в рассказе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«Ионыч»; анализ символических деталей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работают как скрытый комментарий автора: они помогают увидеть не внешнюю, а внутреннюю историю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делают психологическое движение сюжета точным: от живой энергии и надежды — к застою, подмене смысла и одиночеству.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вынести из рассказа «Ионыч»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убеждает: духовное оскудение начинается незаметно — с уступок удобству, привычке и равнодушию. Рассказ напоминает, что человек сохраняет себя только тогда, когда требует от жизни большего.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2026-05-23T11:51:18Z</dcterms:created>
  <dcterms:modified xsi:type="dcterms:W3CDTF">2026-05-23T11:51:18Z</dcterms:modified>
</cp:coreProperties>
</file>