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в литературе: чувство и художественная тема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писатели превращают тоску в образ, сюжет и характер героя.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«тоска» на уроке литературы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помогает увидеть, как в тексте передаются одиночество, разлука, внутренняя пустота и мечта о иной жизни. Через это чувство легче понять настроение произведения, пейзажные детали и психологический портрет героя.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грусть, а более глубокое переживание нехватки чего-то очень важного.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1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русского языка (например, С.И. Ожегов, Н.Ю. Шведова)
</a:t>
            </a:r>
            <a:endParaRPr lang="en-US" sz="621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оттенка смысла выделяют словари: печаль, томление и болезненное ожидание.
</a:t>
            </a:r>
            <a:endParaRPr lang="en-US" sz="14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тоска выглядит в художественном образе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Тоску часто показывают через окно, дорогу, сумерки, дождь или пустую комнату. Такие образы сразу создают ощущение холода, одиночества и внутренней пустоты.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опускает взгляд, говорит мало и двигается медленно. Эти признаки помогают читателю увидеть не только настроение, но и скрытое душевное напряжение.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тоску у литературного героя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отдельные причины, но и их сочетание в одном переживании.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тоска связана с разлукой и одиночеством; остальные причины обычно усиливают это состояние.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теме «Тоска»; значения на диаграмме условные, для сравнения причин
</a:t>
            </a:r>
            <a:endParaRPr lang="en-US" sz="6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877" y="3019267"/>
            <a:ext cx="206550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Тоска, грусть, скука и ностальгия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и длительное чувство внутренней нехватки. Оно часто связано с болью, ожиданием и невозможностью найти душевный покой.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печаль, которая может быстро пройти. Она не всегда мешает действовать и обычно не превращается в тяжёлое внутреннее состояние.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Скука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Состояние, когда человеку неинтересно и нечем увлечься. Здесь нет такой эмоциональной боли, как при тоске, но есть усталость от однообразия.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Ностальгия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 памятью о прошлом: оно может казаться светлым или горьким. В отличие от тоски, ностальгия чаще обращена к уже прожитым дням.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состояний в литературе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эти состояния похожи и чем различаются.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отличается наибольшей глубиной и тяжестью; другие состояния обычно короче, мягче или связаны с конкретной причиной.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школьных литературоведческих определений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тоски в сюжете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ход внутреннего состояния героя в литературном произведении.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в произведениях русских писателей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тоска часто связана с разлукой, ожиданием и мечтой. Она делает лирического героя особенно чувствительным к памяти и надежде на встречу.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это чувство чаще всего рождается из одиночества и внутреннего разлада. Герой словно не находит места ни среди людей, ни в самом себе.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и Бунина тоска раскрывает хрупкость привычной жизни, утраты и несбывшиеся ожидания. Через это писатели показывают не событие, а состояние души.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музыка, пейзаж и цвет передают тоску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свет в настроении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тоски особенно подходят тёмные, серые и холодные оттенки. Они создают ощущение сумерек, нехватки тепла и внутренней усталости. Даже маленькая деталь — тусклый свет окна или бледный снег — может усилить это чувство.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пейзаж как отражение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небо, дождь и пустая дорога часто становятся фоном для тоски. Такие детали не просто описывают место, а передают настроение героя. Читатель как будто видит, что мир вокруг стал тише и холоднее вместе с его мыслями.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печального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ритм, повтор слов и протяжные интонации помогают передать тоску в поэзии и прозе. Текст звучит так, будто герой долго о чём-то думает и не решается высказать главное. От этого возникает тихая, но сильная эмоциональная напряжённость.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сопровождают тоску у героя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эти состояния часто проявляются вместе и создают единый психологический фон.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тоска усиливает замкнутость и молчание, а остальные чувства помогают показать её глубину.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по русской литературе XIX–XX веков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тоска меняет поведение персонажа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становится более замкнутым: он меньше говорит, избегает лишних встреч и как будто отстраняется от обычной жизни и привычных дел.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меняет внешнее поведение: движения становятся медленнее, взгляд — рассеянным, появляются слёзы, бессонница, долгие прогулки и привычка смотреть в окно.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отражается и в речи: персонаж отвечает коротко, часто молчит, повторяет одни и те же мысли или говорит о прошлом и утрате.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тоска толкает героя к действию: он ищет разговор, вспоминает близких, задаёт важные вопросы и пытается понять смысл происходящего.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тоски к изменению героя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художественном тексте развивается и преодолевается состояние тоски.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через которые передаётся тоска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в литературе часто не называется прямо: её показывают через речь, пейзаж, детали и интонацию.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раскрывается через систему деталей: чем точнее выбран приём, тем сильнее ощущается внутреннее состояние героя.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русской художественной речи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и одиночество героя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среди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может быть окружён семьёй, знакомыми или шумным городом, но всё равно чувствовать, что его не понимают и не слышат.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Внутренняя замкнутость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постепенно превращается в тоску: герой меньше говорит, уходит в себя, переживает утрату связи с другими людьми.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Поиск близости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заставляет искать отклик, разговор или память о важном человеке; именно так раскрывается потребность героя в тепле и понимании.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образы, связанные с тоской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рядом с описанием героя, комнаты, дороги или природы.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образы соединяют чувство внутри человека с тем, что он видит вокруг себя.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словаря художественных средств русской литературы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тоска важна для понимания литературного героя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 чувство читатель понимает, насколько персонаж одинок, чего ему не хватает и почему он принимает именно такие решения в сюжете.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помогает увидеть то, что герой скрывает от других: его страхи, привязанности, мечты и боль от разрыва с тем, что ему дорого.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тоска становится важной проблемой в произведении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тоска не проходит, она начинает влиять на весь сюжет: герой теряет цель, перестаёт действовать и всё сильнее погружается в свои мысли.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состояние меняет отношения с другими персонажами: возникают молчание, отчуждение, непонимание или конфликт, который раньше был скрыт.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заметить, что длительная тоска обычно имеет причину и последствия: она показывает не только настроение, но и выбор героя.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856" y="2021350"/>
            <a:ext cx="261188" cy="298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29150"/>
            <a:ext cx="282900" cy="28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29150"/>
            <a:ext cx="282900" cy="282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в языке, пословицах и культуре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«тоска» часто встречается в стихах и прозе, потому что точно передаёт сильное внутреннее переживание и помогает говорить о душе человека.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пословицах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устном творчестве тоска звучит особенно заметно: она связывается с разлукой, ожиданием и тяжёлым сердечным чувством, понятным каждому.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узнаваемых русских слов о чувствах: оно показывает, как язык помогает назвать не только печаль, но и глубокую внутреннюю боль.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в литературе: чувство, которое открывает героя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помогает писателям показать внутренний мир героя: его одиночество, надежды, потери и поиск смысла. Через неё текст становится глубже и понятнее читателю.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2026-05-23T01:22:00Z</dcterms:created>
  <dcterms:modified xsi:type="dcterms:W3CDTF">2026-05-23T01:22:00Z</dcterms:modified>
</cp:coreProperties>
</file>