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человека: общий обзор и ключевые темы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системы тела и их важность для здоровья и гомеостаза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 – это группа взаимосвязанных органов, работающих вместе для выполнения жизненно важных функций организма, таких как дыхание, пищеварение и движение. Она обеспечивает слаженность и поддержку целостности тела.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органов и зачем она нужна?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органов в разных системах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в органах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разных тканей: мышечных, нервных, эпителиальных и соединительных. Каждая ткань играет свою роль, обеспечивая органам необходимые свойства и функции.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и его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сердечной мышцы, которая способна к постоянным сокращениям. Это позволяет органу перекачивать кровь, снабжая весь организм кислородом и питательными веществами.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структуры на действия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тканевый состав органа напрямую влияют на его возможность выполнять специфические задачи, например, лёгкие обеспечивают газообмен, благодаря строению альвеол.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ключевых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человеческом теле выделяют восемь основных систем: дыхательную, кровеносную, пищеварительную, выделительную, опорно-двигательную, нервную, эндокринную и иммунную. Каждая из них включает уникальные органы и выполняет важные функции.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тесно взаимодействуют, обеспечивая жизнедеятельность. Например, пищеварительная и кровеносная системы вместе доставляют питательные вещества к клеткам, что является основой здоровья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полость, гортань и трахея участвуют в фильтрации, увлажнении и транспортировке воздуха к лёгким, подготавливая его к газообмену.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содержат миллионы альвеол – мельчайших воздушных пузырьков, где кислород поступает в кровь, а углекислый газ удаляется из неё.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постоянный обмен газами, поддерживая клетки кислородом и выводя углекислый газ, необходимый для нормального функционирования организма.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органы и их функции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объёма лёгких у подростков и взрослых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лёгких увеличивается вместе с ростом и развитием до 18-20 лет, что влияет на физическую выносливость.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жизненная ёмкость лёгких у взрослых способствует более эффективному насыщению крови кислородом и поддержке активности.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физиологии человека,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строение и функции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 и капилляры образуют замкнутую сеть сосудов, поддерживая непрерывный обмен веществ и удаление продуктов обмена из клеток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мощный мышечный орган, который ритмично сокращается, перекачивая кровь по всему телу, обеспечивая ткани кислородом и питательными веществами.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16830"/>
            <a:ext cx="4867800" cy="17967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кровеносных сосудов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описывает строение и функции артерий, вен и капилляров, отражая их адаптацию под разные задачи в кровообращении.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сосудов соответствует их функциям и обеспечивает эффективный кровоток и обмен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особенности пищеварительной системы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процесса пищеварения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ротовой полости пища перемалывается зубами и смачивается слюной, что запускает ферментативное расщепление углеводов и облегчает дальнейшее переваривание.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переработка в желудке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выделяет желудочный сок с ферментами и кислотой, которые расщепляют белки и уничтожают бактерии, подготавливая пищу к усвоению в кишечнике.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и удаление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всасывает питательные вещества в кровь, а толстый кишечник собирает непереваренные остатки, формируя кал для последующего выведения.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органы и значение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лишние жидкости и вредные вещества, образуя мочу, которая содержит отходы обмена веществ.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транспортируют образовавшуюся мочу от почек к мочевому пузырю для временного хранения.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служит резервуаром, который накапливает мочу до момента выведения наружу.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обеспечивает контроль и вывод мочи, поддерживая водно-солевой и кислотно-щелочной баланс в организме.
</a:t>
            </a:r>
            <a:endParaRPr lang="en-US" sz="9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кости, суставы, мышцы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костей и суставов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состоит из более 206 костей, образующих прочный каркас тела. Суставы связывают кости, обеспечивая гибкость и движение. Разнообразие суставов позволяет выполнять сложные движения и сохранять устойчивость.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в движении и защите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прикрепляются к костям с помощью сухожилий, обеспечивая движение тела и поддержание осанки. Также мышцы защищают внутренние органы, например, череп закрывает мозг, а грудина — сердце.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работы нервной системы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воспринимают внешние и внутренние раздражители, преобразуя их в нервные импульсы для дальнейшей обработки.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— головной и спинной мозг — анализирует поступающие сигналы и вырабатывает ответную реакцию.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команд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доставляют сигналы от мозга к органам и мышцам, обеспечивая слаженную работу тела.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регулирует функции организма, помогает адаптироваться к изменениям окружающей среды и отвечает за память и эмоции.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роль гормонов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управляет активностью других желез, регулируя гормональный баланс и способствуя нормальному развитию организма. Он считается главной контролирующей железой.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выделяет гормоны, которые контролируют скорость обмена веществ, влияют на рост и энергообеспечение организма в целом.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гормоны, реагирующие на стресс и поддерживающие жизненно важные функции, включая регуляцию давления и обмена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от инфекций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и лимфатические узлы выполняют фильтрацию крови и лимфы, улавливая болезнетворные агенты и способствуя их уничтожению, поддерживая чистоту внутренней среды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Лимфоциты распознают и уничтожают чужеродные микроорганизмы, защищая организм от инфекций. Костный мозг формирует эти иммунные клетки для постоянной обороны.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питания и дыхания в организме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учебный курс биологии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привычек на функциональность систем органов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питание влияет на здоровье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 может привести к расстройствам пищеварения и сердечно-сосудистым заболеваниям. Особенно важно контролировать качество еды для поддержания всех систем в подростковом возрасте.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курения и малая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ухудшает работу дыхательной системы, снижая поступление кислорода в кровь. Отсутствие регулярных физических нагрузок ослабляет опорно-двигательную систему и общий тонус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распространённых заболеваний систем органов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вызывает спазмы бронхов, осложняя дыхание и снижая насыщение клеток кислородом, что влияет на общее состояние здоровья.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 характеризуется нарушением выработки инсулина, что приводит к проблемам с обменом веществ и негативно сказывается на всех органах.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проявляется воспалением слизистой желудка, затрудняя переваривание пищи и усвоение питательных веществ организмом.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Остеопороз снижает плотность костей, увеличивая риск переломов и нарушая опорно-двигательную функцию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систем органов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задачи разных систем и их влияние друг на друга для поддержания жизнедеятельности.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работа одной системы зависит от правильного функционирования других, обеспечивая здоровье всего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анатомии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здорового образа жизни для всех систем органов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 отказ от вредных привычек способствуют восстановлению организма, укрепляют иммунитет и снижают риск развития хронических заболеваний.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регулярная физическая активность улучшают работу органов, поддерживают естественные процессы регенерации и увеличивают общий уровень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системах органов человека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органов тесно связаны между собой, обеспечивая нормальное функционирование организма и здоровье человека на протяжении всей 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2026-05-09T03:12:47Z</dcterms:created>
  <dcterms:modified xsi:type="dcterms:W3CDTF">2026-05-09T03:12:47Z</dcterms:modified>
</cp:coreProperties>
</file>