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Two: Man the Believer — Основные темы урока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роли веры и религии в формировании личности и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веры в истории человечества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религиозные идеи появились в доисторические эпохи, что подтверждают археологические находки. Вера объединяла людей, формировала традиции и стабильность в обществах разных культур.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belief, faith и religion в английском языке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 означает любое убеждение, при котором человек принимает что-либо как истину, без обязательной привязки к религии или вере в сверхъестественное.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 подразумевает глубокое доверие или уверенность, чаще связанное с религиозными убеждениями и признанием существования высших сил.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Religion представляет собой структурированную систему верований, ритуалов и практик, объединяющую последователей и формирующую организацию поклонения.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религий мира и локальных традиций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Христианство: влияние и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мировая религия с разнообразием конфессий и сильным культурным влиянием в Европе, Америке и других регионах. Характеризуется верой в Иисуса Христа и Библию.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 его культурные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 численности религия с акцентом на покорность Аллаху. Шариат и Коран регулируют как религиозные практики, так и повседневную жизнь последователей.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 разнообразные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Гаутамы Будды, направленное на освобождение от страданий через внутреннее просветление, сильно варьируется в странах Азии.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верования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шаманизм, синтоизм и африканские культы, которые сохраняют уникальные ритуалы и понимают связь с природой и предками.
</a:t>
            </a:r>
            <a:endParaRPr lang="en-US" sz="9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вера: психологические и социальные причины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помогает человеку объяснить непонятное, уменьшить страх перед смертью и дает надежду в трудных жизненных ситуациях.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социальный институт вера укрепляет сплоченность группы, обеспечивает общие нормы и правила поведения, формируя коллективную ответственность.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стимулировала развитие письменности и искусства, становясь фактором культурного прогресса и сохранения знаний.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мифов и ритуалов в обществе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как объяснения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сюжеты раскрывают происхождение человека и мира, а также дифференциацию добра и зла, помогая укреплять мировоззрение сообщества.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жизненных этапов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сопровождают такие события, как рождение, инициация, брак и смерть, сохраняя социальную структуру и передавая культурные ценности.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выражения ритуалов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Иконография и священные предметы отражают значение обрядов и помогают сохранить память поколений через визуальные и материальные источники.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последователей крупнейших религий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нерелигиозных особенно заметен среди молодежи в Европе, влияя на религиозный ландшафт.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 объединяют свыше 80% населения планеты, однако роль нерелигиозных групп возрастает.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Pew Research Center, 2023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наука: точки пересечения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учёные, включая Ньютона и Эйнштейна, воспринимали веру как философский элемент, способствующий поиску смысла и порядку в природе.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споры, взаимодействие религии и науки стимулировало развитие логики и критического мышления, расширяя возможности человеческого познания.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формировании морали и социальных норм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например, Десять заповедей, Дхаммапада и Коран, влияют на законодательство и культурные нормы в разных обществах.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нормы служат фундаментом для построения справедливых социальных отношений и поддержания общественного порядка.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Заповеди и учения религий закрепляют основные моральные принципы, такие как запрет на убийство и призыв к доброте и честности.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книги и их значение для верующих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— краеугольный камень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Ветхого и Нового Заветов, служит наставлением для верующих, содержит обряды, моральные принципы и исторические повествования.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— основа исламской веры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Аллаха, переданное через пророка Мухаммеда, регулирует религиозные обязанности и общественную жизнь мусульман.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 — древние тексты индуизма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священные писания, включающие мантры, гимны и ритуальные наставления, определяющие религиозную практику и философию.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Трипитака — учение Будды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канонических текстов, охватывающее правила поведения монахов и учения для достижения нирваны и духовного освобождения.
</a:t>
            </a:r>
            <a:endParaRPr lang="en-US" sz="9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крупнейших мировых религий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религии с их символами, ключевыми идеями и священными текстами. Рассмотрены христианство, ислам, буддизм, индуизм. Это наглядно демонстрирует разнообразие и общие черты религиозных систем.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религии имеют уникальные символы и доктрины, их объединяет стремление объяснить смысл жизни и поддерживать моральные нормы.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взяты из основных религиозных энциклопедий и религиоведческих исследований.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и атеизм: современные тенденции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атеистов и агностиков отмечается в западных странах, благодаря развитию образования и доступу к информации, что снижает традиционное влияние религии.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государств, таких как Франция и Швеция, происходит отделение религии от государства, что усиливает светскость и смену общественных ценностей.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светское мировоззрение опирается на научный рационализм и уважение к правам личности, заменяя религиозные догмы более универсальными этическими нормами.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формы духовности, которые не связаны с организацией религий, отражая тенденции личностного поиска и межкультурного диалога.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религии на искусство и культуру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архитектура как 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храмы и соборы воплощают религиозные взгляды и историю народов. Например, готические соборы Европы сочетают духовное величие с художественным мастерством, формируя культурный облик.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живопись в религиозных 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в православии и фрески эпохи Возрождения иллюстрируют библейские сюжеты и учения, привнося в искусство символизм и эстетическое выражение веры.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форма религиозного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Григорианские песнопения и хоралы Баха продолжают традиции духовного звучания и служат средством передачи религиозного настроения и общинного единства.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религиозных ценностей: этапы и институты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семьи к обществу: формирование религиозной идентичности в различных институтах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религии в современном обществе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формирует моральные ориентиры, поддерживая понимание добра и зла в социальной жизни, что помогает регулировать поведение людей в обществе.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психологическую стабилизацию, помогая справляться с кризисами, потерями и неопределённостью через веру и общинные практики.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сообщества способствуют социальной сплочённости и поддерживают традиционные институты, такие как брак и благотворительность.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глобализации религия выступает источником идентичности, способствует сохранению культурного наследия и культурной преемственности.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наука: конфликты и примеры диалога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Галилея — классический научно-религиозный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 Галилея за поддержку гелиоцентрической системы ознаменовали столкновение научных идей с офицальной церковной доктриной, что повлияло на развитие науки и общественного сознания.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 теории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теория Дарвина вызвала споры среди религиозных общин, став предметом дебатов о происхождении человека и роли Бога в творении жизни.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диалог: биоэтика и 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учёные и духовные лидеры сотрудничают в области биоэтики и экологической ответственности, проводя форумы, где обсуждаются общие ценности и пути решения глобальных проблем.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культура: региональные примеры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взаимосвязь религии и культурных традиций в разных странах на примере Индии, Италии и Японии.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глубоко влияет на формирование культурных традиций, определяя особенности общественной жизни в разных регионах.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Социокультурные исследования и религиоведческие источники.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религиозной веры: индивидуальные аспекты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помогает человеку справиться с тревогой, стрессом и утратами, обеспечивая эмоциональную поддержку и чувство безопасности.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формирует смысл жизни и личностную устойчивость, способствует развитию моральных и этических качеств, таких как эмпатия и альтруизм.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сообщества играют важную роль в социальной поддержке, объединяя людей для взаимопомощи и духовного роста.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Молодёжь, религия и современные тенденции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участия в традиционных религиозных обрядах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всё реже участвуют в классических церковных и ритуальных практиках, выбирая более личные формы духовности и размышления о жизни.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межконфессиональному диалогу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вовлечены в встречи и дискуссии, которые способствуют пониманию разных вероисповеданий и развитию толерантности.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благотворительность как выражение веры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молодые люди проявляют социальную активность через волонтёрские проекты, которые отражают их ценности и устремления к помощи другим.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веры в формировании личности и общества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играет ключевую роль в культурном и личностном развитии, влияя на мораль, искусство и науку, а знание терминологии расширяет критическое понимание религиозных явлений.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2026-05-07T18:56:37Z</dcterms:created>
  <dcterms:modified xsi:type="dcterms:W3CDTF">2026-05-07T18:56:37Z</dcterms:modified>
</cp:coreProperties>
</file>