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3. What can you do?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своих умениях, просьбах и школьной жизни по-английски.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Can: простое слово для важных фраз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can легко сказать, что ты умеешь делать, попросить разрешение и вежливо обратиться за помощью. Это одно из первых слов, которое помогает строить понятные английские предложения в школе и дома.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can: умение и возможность
</a:t>
            </a:r>
            <a:endParaRPr lang="en-US" sz="2831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умение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показывает, что человек умеет что-то делать: I can swim, I can read, I can ride a bike. Такие фразы легко связать с собственным опытом школьника.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ясные фразы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модуля характерны очень простые предложения без лишних слов. Такой формат помогает быстро говорить о себе, друзьях и одноклассниках на уроке.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детские действия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пятом классе чаще используют знакомые темы: учёба, спорт, творчество и домашние дела. Поэтому примеры с can сразу понятны и легко запоминаются.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что-то сделать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также говорит о возможности: We can play in the park. Важно, что речь идёт о ситуации, когда действие реально доступно, разрешено или удобно.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 can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формы помогают строить простые предложения, вопросы и краткие ответы.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глагол не изменяется и употребляется без to; короткие ответы помогают быстро поддерживать диалог.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модального глагола can для 5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can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в утверждении, вопросе и коротком ответе.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в школе и дома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работают в группе над небольшим проектом и обсуждают, кто что умеет делать. Один ученик может использовать планшет, другой — искать информацию, третий — оформлять результат. Такая ситуация хорошо показывает can work in a team.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без сложности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дети помогают дома: могут убрать комнату, разложить вещи или сделать домашнее задание без напоминания. Эти примеры показывают, что can подходит не только для спорта и хобби, но и для повседневной ответственности.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где всё пригодится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труда или информатики школьники могут использовать компьютер, работать с материалами и выполнять задания по образцу. Визуально это можно показать через ученика за ноутбуком, за партой или в спортивной форме после занятия.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Can you…?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you…? помогает спросить, умеет ли человек что-то делать: Can you draw? Can you skate? Can you speak English? Такие вопросы короткие и звучат естественно в классе.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Спрашиваем об умении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 же модель подходит для просьб: Can you help me? Can you open the window? Вежливая форма делает просьбу простой и доброжелательной, особенно в школьной ситуации.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 просим помочь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спросить разрешение, используют Can I…? : Can I borrow your pen? Can I go out? В разговоре с учителем или одноклассниками это звучит понятно и спокойно.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Просим разрешение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обычно отвечают коротко: Yes, I can. No, I can’t. Краткий ответ показывает, что ученик понял вопрос и умеет быстро реагировать.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Отвечаем кратко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ученики чаще умеют делать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называют привычные действия, которые можно показать в классе, дома или на секции.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повседневные и школьные навыки; они легче всего превращаются в короткие фразы с can.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примеры умений для 5 класса; распределение условное.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42325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42325"/>
            <a:ext cx="450000" cy="36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may: когда речь идёт о разрешении
</a:t>
            </a:r>
            <a:endParaRPr lang="en-US" sz="3194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чаще звучит в обычной речи, когда нужно быстро и просто попросить разрешение: Can I go out? Can I have some water? Фразы короткие и понятные.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в разговоре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классе, дома и на перемене ученикам проще запоминать can и can’t. Эти формы подходят для простых ситуаций и помогают говорить без долгих раздумий.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выбор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употребляется реже и обычно выглядит более официально. Для повседневного школьного общения в 5 классе его используют меньше, чем can.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звучит формальнее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короткие диалоги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простые вопросы, ответы и короткий перевод, чтобы легче запомнить модель.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модель работает с разными лицами, а короткие ответы делают разговор быстрым и естественным.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диалоги по теме can для 5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умений и хобби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can чаще всего нужны простые глаголы, которые описывают привычные действия школьника: swim, run, dance, sing, draw и play. Они помогают говорить о том, что ребёнок умеет делать уже сейчас.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35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каждый день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380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рассказывают о кружках и увлечениях, подходят слова music, art, sport, game, computer. С их помощью можно сказать, чем ты любишь заниматься после школы и что получается лучше всего.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2382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интересы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36570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фразах часто встречаются read, write, help, tidy и do homework. Такие слова легко связать с уроками, домашними делами и повседневной жизнью, поэтому их удобно использовать в ответах о себе.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6585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занятия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473520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простых ответах можно соединять разные мысли: I can sing, but I can’t dance. Такие предложения делают речь живее и помогают сразу показать, что ученик умеет и чего пока не умеет.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473535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идеи в одном предложении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86285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ride, skate, cook и ride a bike показывают более конкретные умения. Они особенно полезны, когда нужно рассказать не только о любимом деле, но и о практических навыках дома или на улице.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186300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навыки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секции и школьные увлечения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в football club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тренировке мальчики и девочки учатся играть в команде, быстро реагировать и поддерживать друг друга. Один ученик can run fast, другой can pass the ball, а третий can score goals. Так легко показать разные способности в одной группе.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музыка и роботы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в art club, music school или robotics club ученики показывают совсем разные таланты: кто-то can draw posters, кто-то can sing, а кто-то can build models. После уроков они обсуждают, что получается хорошо и что хочется попробовать ещё.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в chess club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шахматном кружке дети решают задачи, думают на несколько шагов вперёд и учатся объяснять свой выбор. Здесь удобно сказать: she can think quickly, he can solve problems, we can work together. Такие фразы звучат естественно на уроке.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действия к короткому высказыванию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построения простого предложения с can для устной речи и упражнений
</a:t>
            </a:r>
            <a:endParaRPr lang="en-US" sz="15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Умею и пока не умею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одни действия доступны школьникам уже сейчас, а другие пока остаются взрослыми или слишком сложными навыками.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отличать реальные умения от возрастных ограничений и точнее выбирать can или can’t.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5 класса, составлено по теме модуля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 can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всегда стоит смысловой глагол в простой форме: can play, can dance, can help. Ошибка can to play появляется, когда ученик забывает, что частица to здесь не нужна.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глагол без to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can не изменяется по лицам и числам. Правильно говорить I can play, he can play, she can play, they can play, а не he can plays или she cans.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добавляй s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часто пишут can not по отдельности, но краткая форма can’t выглядит естественнее и чаще встречается в учебных диалогах. Она помогает сразу увидеть отрицание.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отрицание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ещё раз прочитать предложение целиком. Если после can есть лишнее окончание, частица to или неправильная форма отрицания, смысл фразы становится неверным.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всю фразу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 себе, друге и семье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образцы помогают быстро строить личные ответы о себе, друзьях и членах семьи.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one idea about a person превращается в короткое и понятное предложение с can или can’t.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урока английского языка в 5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в полезных и безопасных действиях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нужна помощь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теряется или не понимает, что делать, он can ask for help and can call an adult. Такие фразы особенно важны в школе, на улице и в поездке. Они учат действовать спокойно и вовремя обращаться к старшим.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важной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быстро сообщить информацию, ученик can use a phone in an emergency and can tell parents where he is. Это простые, но очень полезные навыки, которые связывают английский язык с безопасностью и повседневной ответственностью.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себя в упражнениях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для коротких заданий с can в 5 классе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 устных ответов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 хорошо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простой фразы о том, что получается лучше всего: спорт, чтение, рисование или работа на компьютере. Затем добавь один короткий пример из своей жизни или урока.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 в школе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ответы легко строить вокруг уроков, кружков и перемен: I can work in a team, I can read English texts, I can help my classmates. Такие фразы звучат просто и уверенно.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пока не умею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can’t подходит, когда нужно честно сказать о навыке, который ещё не освоен. Например, I can’t skateboard yet. Короткое yet делает ответ мягким и понятным.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друг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Рассказывая о друге, используй can и название действия: My friend can swim. Можно добавить, где он или она это делает, чтобы ответ звучал естественно и конкретно.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модуля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модуля ученики уверенно используют can и can’t, строят простые вопросы и ответы, а также рассказывают о себе, друзьях и школьных ситуациях короткими, понятными фразами.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2026-05-30T13:50:03Z</dcterms:created>
  <dcterms:modified xsi:type="dcterms:W3CDTF">2026-05-30T13:50:03Z</dcterms:modified>
</cp:coreProperties>
</file>