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Есенина тихо кружится, шуршит и светится золотом.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Есенин и стихотворение «Закружилась листва золотая...»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родился в селе Константиново и с детства любовался полями, лесами и реками. Поэтому его стихи о природе звучат так живо и понятно.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умел видеть красоту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стихотворение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кружатся в воздухе, будто танцуют с ветром. Картина получается подвижной, хотя событий почти нет.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спокойное, чуть грустное чувство: лето ушло, а осень уже мягко вступила в свои права.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осени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возникает образ золотой листвы: природа ещё красивая, но уже чувствуется приближение осеннего покоя.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читателем появляется нарядная осень: золотые листья, прохладный воздух и тихий лес. Всё вокруг словно готовится к спокойному сну.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картина совсем не мрачная. Есенин показывает осень красивой и светлой, а для рисунка легко представить берёзы, мягкий свет и падающие листья.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картина в стихотворении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50" y="2325000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150" y="3714524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394" y="5104049"/>
            <a:ext cx="339413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стихотворении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движутся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Листва не просто лежит на земле, а кружится в воздухе. Из-за этого осенний день кажется лёгким, живым и немного волшебным.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чувствуется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стихотворении не виден, но его хорошо можно представить. Он подхватывает листья и делает всю картину подвижной и свежей.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постепенно меняют свой наряд. Это показывает, что осень идёт спокойно и уверенно, без спешки и шума.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помогает увидеть обычный лес по-новому. Он становится не простым, а праздничным и очень нарядным, как будто к нему пришла осень-красавица.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цвет напоминает о последних тёплых днях. В нём есть и свет, и тепло, и лёгкая грусть, потому что яркая осень не будет длиться вечно.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«золотая» делает листья особенно красивыми. Осенью они желтеют и сияют, словно маленькие кусочки солнца, рассыпанные по земле.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золотой листвы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«закружилась» помогает почувствовать, как легко и плавно летит листва. Без этого слова стихотворение было бы намного тише.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25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С. Есенина «Закружилась листва золотая...»
</a:t>
            </a:r>
            <a:endParaRPr lang="en-US" sz="1256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сразу показывает движение листьев и делает картину похожей на танец.
</a:t>
            </a:r>
            <a:endParaRPr lang="en-US" sz="39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 видим красивую осеннюю картину. Она светлая, спокойная и очень приятная для глаз.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лёгкое движение: листья летят, ветер шевелит деревья, и кажется, что природа тихо шепчет.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чувствуется маленькая грусть. Лето закончилось, и это немного жаль, как прощаться с хорошим другом.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грусть не мешает восхищению. Стихотворение оставляет после себя тёплое и спокойное чувство.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53008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4344" y="47159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увидеть осень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сразу рисует деревья и падающие листья. Оно простое, но очень наглядное, поэтому картинка легко возникает в воображении.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Листва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помогает почувствовать движение и прохладу. Благодаря этому слову осенний день кажется настоящим, а не нарисованным.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«золото» делает осень яркой и тёплой. Мы словно видим, как листья блестят на солнце и украшают лес.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стихотворении тихий и спокойный. Он становится местом, где можно представить шорох листьев и мягкий осенний свет.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стихотворении тоже словно работает. Он не просто дует, а помогает листве танцевать и менять осенний пейзаж.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выглядит как гостья, которая пришла в лес. Из-за такого приёма стихотворение кажется добрым, тёплым и почти сказочным.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пишет так, будто природа умеет чувствовать и двигаться сама. Листья у него кружатся, как живые, и это сразу привлекает внимание.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оживляет природу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помогают сразу увидеть картину осени: «золотая» листва словно светится, и обычный лес становится нарядным, почти праздничным.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«тихая» делает пейзаж спокойным и мягким. Читатель не просто видит осень, а будто слышит её осторожные шаги и негромкий шорох листьев.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«осенняя» точно показывает время года и помогает не спутать картину с другим сезоном. Всё в стихотворении становится ясным и понятным.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словам у Есенина природа выглядит живой, тёплой и близкой. Простые эпитеты делают образ красивым и легко запоминающимся.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эпитетов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Есенин оживляет природу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1175750" y="1653729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движение листвы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не просто падают, а кружатся и словно играют с ветром. Сразу появляется ощущение лёгкости и осеннего танца.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463550" y="3300051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характер у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стихотворении не молчит: он действует, ведёт, меняет картину. Природа начинает вести себя как живая.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8500" y="4970836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осень как гостья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кажется не просто временем года, а важным героем. Так стихотворение становится тёплым и немного сказочным.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представить берёзы, которые уже сменили зелёный наряд на жёлтый и золотой. Между стволами тихо лежит прохладный свет, а под ногами шуршат листья. Картина выглядит спокойно и очень по-русски.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Берёзовая роща в золотом уборе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воображении появляется узкая дорожка, по которой никто не спешит. Воздух свежий, небо светлое, а листья медленно опускаются на землю. Хочется идти медленно и слушать, как лес шепчет осени.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дорожка в осеннем лесу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увидеть, как лёгкий ветер поднимает листья в воздух и закручивает их в маленький хоровод. Это не буря, а мягкое движение, от которого осенний день кажется живым и красивым.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который играет с листьями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картины можно представить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помогает читать строки без спешки и лучше почувствовать их спокойный осенний ритм.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20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С. А. Есенина «Закружилась листва золотая...»
</a:t>
            </a:r>
            <a:endParaRPr lang="en-US" sz="1209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звучит особенно мягко и легко запоминается.
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красоту вокруг себя. Даже простой листок или тихий ветер могут стать интересными, если присмотреться внимательнее.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что осень бывает не только холодной и серой. У неё есть золотые краски, мягкий свет и своё особое настроение.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как будто говорит: природа умеет удивлять каждый день. Стоит только остановиться, посмотреть вокруг — и начинается маленькое чудо.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стихотворение говорит детям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красива в любое время года, и осень не исключение. Даже когда листья падают, в ней остаётся спокойная и светлая красота.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учит не бояться прощания с летом. Уход одного времени года не делает мир пустым — он просто меняет свои краски.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осенней картине Есенин находит настоящее чудо. Лес, ветер и листва становятся героями, которых хочется рассматривать снова и снова.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проста и важна: красоту можно увидеть в самом привычном дне. Нужно лишь быть внимательным и смотреть сердцем.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стихотворении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чувств и образов в стихотворении С. Есенина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2332550"/>
            <a:ext cx="419400" cy="37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150" y="3714524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50" y="5104049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небольшое, поэтому его удобно читать и повторять. Дети быстро улавливают его настроение и почти сразу представляют осеннюю картину.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листья, ветер, лес и золото осени. Эти слова знакомы каждому, поэтому картинка легко возникает в воображении и остаётся в памяти.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плавно, без резких слов. Такое спокойное звучание помогает запомнить стихотворение, как тихую песенку про осень.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рос среди полей, лесов и деревенских дорог, поэтому его стихи так похожи на настоящую русскую природу. В них чувствуется знакомый пейзаж без украшений и выдумки.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Берёзовая роща осенью особенно хорошо подходит для иллюстрации. Белые стволы, жёлтые листья и мягкий свет точно передают спокойную красоту, которую поэт умел замечать.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русской природой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«Закружилась листва золотая...» учит видеть чудо в простом осеннем дне. Оно напоминает: природа красива всегда, а внимательный взгляд делает мир ещё ярче.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2026-05-24T07:36:48Z</dcterms:created>
  <dcterms:modified xsi:type="dcterms:W3CDTF">2026-05-24T07:36:48Z</dcterms:modified>
</cp:coreProperties>
</file>