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в котором мы живём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объединяет людей, животных, растения и океаны. География помогает читать карту и понимать природу.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изучает Землю: её поверхность, природные явления и жизнь людей в разных странах. На уроках используют карту, глобус, план местности и условные знаки. Земля состоит из 7 материков и 5 океанов, а её поверхность — из суши и 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71% поверхности Земли покрыто водой, поэтому океаны сильно влияют на погоду и климат. Кислород в атмосфере нужен для дыхания людям и многим животным.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Earth Fact Sheet (справочные данные)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означает, что вода играет главную роль в жизни нашей планеты.
</a:t>
            </a:r>
            <a:endParaRPr lang="en-US" sz="26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Земли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размеры материков различаются, ещё важнее то, что рядом с ними меняются климат, почвы и способы жизни людей.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география материков — это не только «сколько места», но и «какие условия» и как это отражается на населении.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для наглядности (точные площади в разных справочниках могут отличаться из‑за методики подсчёта)
</a:t>
            </a:r>
            <a:endParaRPr lang="en-US" sz="7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вода на Земле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объединяет Тихий, Атлантический, Индийский, Северный Ледовитый и Южный океаны. Вода необходима для жизни организмов, для сельского хозяйства и для транспорта, связывающего страны через порты.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природе движется и меняет вид: океан влияет на погоду, облака переносят влагу, реки несут воду к морям и берегам. Поэтому океан, облака, река и берег — звенья одного водного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в атмосфере и на поверхности Земли: от испарения до возвращения осадков.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погода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быстро: за один-два дня могут поменяться температура, ветер, облачность и осадки. Поэтому её наблюдают и описывают ежедневно.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— это многолетний режим погоды в местности. Если десятилетиями зимы холодные, а лето жаркое и сухое, климат считается таким-то.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климат влияет широта: ближе к экватору обычно теплее, а ближе к полюсам холоднее. Это связано с тем, как распределяется солнечное тепло по Земле.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климат определяют близость океана, высота над уровнем моря и рельеф. Горы могут задерживать влажный воздух, а высота — делать погоду прохладнее.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394" y="1407600"/>
            <a:ext cx="2948313" cy="2328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мира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различаются климатом, растениями и животными. Эти условия влияют и на то, как живут люди.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одинаковых человеческих потребностях природные условия заставляют по-разному планировать быт и занятия: где-то важнее вода, где-то — сезонность и ресурсы.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(обобщённые школьные сведения о природных зонах)
</a:t>
            </a:r>
            <a:endParaRPr lang="en-US" sz="7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и биоразнообразие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лес: много этажей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живёт множество видов: на деревьях можно увидеть и птиц, и насекомых, и растения. Здесь условия почти круглый год подходят для роста, поэтому сообщество постоянно «обновляется». Каждый ярус леса служит домом для своих обитателей.
</a:t>
            </a:r>
            <a:endParaRPr lang="en-US" sz="796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рифы: дом из тысячи оттенков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— это сложные природные постройки, где прячутся рыбы и маленькие морские животные. Разнообразие форм и цветов делает риф похожим на живой город. Даже небольшие изменения в воде могут повлиять на жизнь многих видов, связанных с рифом.
</a:t>
            </a:r>
            <a:endParaRPr lang="en-US" sz="796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зоны: жизнь вокруг воды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влажных зонах много растений, которые растут у самой воды и удерживают влагу. Здесь находят пищу и убежище птицы, насекомые и другие животные. Близость воды поддерживает богатство видов и помогает сообществам выживать даже в меняющихся сезонах.
</a:t>
            </a:r>
            <a:endParaRPr lang="en-US" sz="833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и города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сопровождается усилением роли городов: школы, работа, транспорт и услуги делают жизнь в городе удобной для многих семей.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видно: при увеличении населения растёт и доля горожан, а значит, города сильнее влияют на экономику и окружающую среду.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 (оценки и прогнозы, обновления 2018–2022 гг.; значения приведены округлённо)}}}}
</a:t>
            </a:r>
            <a:endParaRPr lang="en-US" sz="7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сёла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Город: много людей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отличаются высокой плотностью населения: рядом живут тысячи людей, работают разные учреждения. Здесь больше домов, дорог и сервисов, а ежедневный ритм задают школы, транспорт и магазины.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шума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шум создают транспорт, стройки и магазины, поэтому люди чаще используют звукоизоляцию и планируют тишину. В селе обычно спокойнее, что влияет на самочувствие и отдых.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Село: связь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сёлах жителей обычно меньше, а жизнь часто связана с сельским хозяйством и природными условиями. Люди больше общаются лично, а хозяйства зависят от сезонных работ и состояния почвы.
</a:t>
            </a:r>
            <a:endParaRPr lang="en-US" sz="91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доступность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транспорт ходит чаще, поэтому можно быстро добраться до работы и кружков. В селе маршруты нередко реже, зато больше возможностей заняться делами на месте и помогать соседям.
</a:t>
            </a:r>
            <a:endParaRPr lang="en-US" sz="9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культуры мира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живут люди разных народов, говорящие на тысячах языков. У каждого народа есть своя история, традиции общения и формы взаимопомощи, которые передаются из поколения в поколение.
</a:t>
            </a:r>
            <a:endParaRPr lang="en-US" sz="114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проявляется в одежде, еде, музыке, праздниках, жилищах и семейных традициях. Через повседневные дела люди сохраняют привычные способы жизни и выражают то, что считают важным.
</a:t>
            </a:r>
            <a:endParaRPr lang="en-US" sz="1147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культур делает мир интереснее и помогает лучше понимать друг друга. Когда мы узнаём чужие обычаи уважительно, уменьшаются страх и непонимание, а появляются дружба и сотрудничество.
</a:t>
            </a:r>
            <a:endParaRPr lang="en-US" sz="10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основные группы ресурсов, которые нужны людям для жизни, производства и питания. Одни восполняются быстрее при бережном отношении, другие формируются очень долго.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человек опирается на разные виды ресурсов: от воды и почвы до топлива. Ограниченность и разная скорость восстановления требуют осознанного потребления и охраны природы.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классификация природных ресурсов для учебных целей (точные доли в процентах не приводятся; схема отражает состав).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соединяют мир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объединяет людей и помогает обмениваться знаниями: сообщения, видео и школьные материалы приходят почти мгновенно. Это поддерживает учёбу, работу и общение независимо от расстояния.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Телефоны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связь позволяет оставаться на связи в пути и быстро решать повседневные вопросы. По телефону можно координировать встречи, искать информацию и предупреждать о важных событиях.
</a:t>
            </a:r>
            <a:endParaRPr lang="en-US" sz="953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обеспечивают навигацию и связь там, где наземные сети работают хуже. Поэтому самолёты, корабли и автомобильные маршруты становятся безопаснее и точнее.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и поезда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сокращает время в пути и помогает перевозить людей и грузы. Товары добираются до городов через порты, дороги и аэропорты, а рынки становятся доступнее.
</a:t>
            </a:r>
            <a:endParaRPr lang="en-US" sz="10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природу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среды возникают из-за деятельности человека: от добычи и строительства до использования энергии, а затем формируются последствия и меры снижения вреда.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865" y="2360725"/>
            <a:ext cx="2650871" cy="211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экологические проблемы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возникают из-за конкретных причин, а решения помогают уменьшать вред природе. В таблице приведены примеры и простые меры, которые понятны и школьникам.
</a:t>
            </a:r>
            <a:endParaRPr lang="en-US" sz="1181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часто связаны с тем, как мы потребляем и что выбрасываем. Решения начинаются с привычек: сортировка, экономия ресурсов и защита лесов дают заметный эффект, когда их поддерживает сообщество.
</a:t>
            </a:r>
            <a:endParaRPr lang="en-US" sz="1068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Учебно-справочные сведения по экологии (обобщение типовых школьных примеров).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планету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 направления действий, которые уменьшают мусор и снижают потребление ресурсов. Многие меры не требуют больших затрат, но заметно улучшают экологическую ситуацию.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регулярные бытовые привычки и правильная организация отходов. Если их выполняют многие люди, нагрузка на природу уменьшается и загрязнение становится меньше.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рекомендации по экопросвещению (для иллюстрации сравнения действий; численные значения носят учебный, не измерительный характер).
</a:t>
            </a:r>
            <a:endParaRPr lang="en-US" sz="7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школьные лаборатории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наблюдают за природой и ищут, как сделать жизнь безопаснее: от чистой воды до новых материалов. Иногда им помогают данные с полей, рек и лесов, а также школьные проекты, которые учат внимательности и аккуратности.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Волонтёры, пожарные и экологи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очищают территории, участвуют в посадках и просвещают людей. Пожарные и экологи защищают леса и предупреждают опасность, а вместе разные команды помогают сохранять здоровье и безопасность жителей.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заботятся о мире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9162" y="1962684"/>
            <a:ext cx="390825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47" y="2209422"/>
            <a:ext cx="529800" cy="470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4489" y="3494750"/>
            <a:ext cx="529800" cy="423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наши повседневные решения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расход воды можно в быту: не оставлять кран открытым, чинить протечки и рационально использовать душ. Так уменьшается нагрузка на водоснабжение и снижаются потери ресурсов.
</a:t>
            </a:r>
            <a:endParaRPr lang="en-US" sz="940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вещам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вещи дольше служат, меньше новых материалов нужно для производства и меньше мусора появляется на свалках. Поддерживать порядок, ремонтировать и отдавать ненужное — практичная привычка.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лишнего мусора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одноразовых предметов и сортировка отходов помогают переработке и уменьшают загрязнение. Когда раздельный сбор становится привычкой, город чище, а природе легче восстанавливаться.
</a:t>
            </a:r>
            <a:endParaRPr lang="en-US" sz="940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окружающим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решения связаны с отношениями: не сорить, соблюдать правила в транспорте и беречь общие места. Так качество жизни улучшается для всех, а город становится комфортнее.
</a:t>
            </a:r>
            <a:endParaRPr lang="en-US" sz="9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Земля — наш общий дом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объединяет природу, людей, города и технологии в одну систему. Материки, океаны, климат, природные зоны и ресурсы взаимосвязаны, поэтому изменения в одном месте затрагивают остальные. Сохранение планеты зависит от знаний, бережного отношения и совместных действий людей.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2026-05-13T00:15:05Z</dcterms:created>
  <dcterms:modified xsi:type="dcterms:W3CDTF">2026-05-13T00:15:05Z</dcterms:modified>
</cp:coreProperties>
</file>