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пространство природных контрастов и исторического единства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языки и история здесь образуют единый, яркий и противоречивый регион.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сформировалась Латинская Америка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сложился на основе романских языков, колониального наследия и борьбы за независимость. Здесь переплелись индейские, европейские и африканские традиции, а политическая самостоятельность не сразу означала экономическую независимость.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31727"/>
            <a:ext cx="241500" cy="24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43965"/>
            <a:ext cx="241500" cy="214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55899"/>
            <a:ext cx="241500" cy="1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95490"/>
            <a:ext cx="241500" cy="2146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особенности региона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протяжённых горных поясов мира определяет высотную поясность, влияет на климат и расселение населения, а также формирует важные транспортные и хозяйственные барьеры.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массив влажных лесов сосредоточен в бассейне Амазонки. Он играет ключевую роль в круговороте влаги, хранении пресной воды и поддержании уникального биоразнообразия.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и равнины Ла-Платы, Ориноко и других районов благоприятны для сельского хозяйства, расселения и формирования крупных аграрных зон с высокой хозяйственной освоенностью.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и нагорья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Бразильское, Гвианское и Мексиканское нагорья, а также высокие плато создают разнообразие ландшафтов, климатов и природных ресурсов, заметно отличающее отдельные страны региона.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экваториальных лесов до пустынь и субтропиков климат меняется очень резко. Именно это делает Латинскую Америку одним из самых природно разнообразных регионов мира.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 экономики заметно отрываются от остальных, формируя основу регионального спроса, инвестиций и внешней торговли.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экономики Латинской Америки по номинальному ВВП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сосредоточена в нескольких странах-лидерах; именно они во многом задают ритм всему региону.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 World Economic Outlook Database, 2024 (оценка номинального ВВП за 2023 год, млрд долларов США)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Амазония имеет мировое значение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определяет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её притоки образуют гигантскую речную систему, связывающую леса, болота и населённые территории. На карте бассейн выглядит как сеть, от которой расходятся сотни водных маршрутов, питающих жизнь региона.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живая оболочка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влажные леса Амазонии создают образ почти непрерывного зелёного массива. Именно здесь особенно заметны высокая влажность, многоярусность растительности и соседство гигантских деревьев с богатым животным миром.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богатство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символизирует не только богатство, но и уязвимость природы. Широкая река, туманные берега и бескрайний лес напоминают, что сохранение этой системы важно для всего Южноамериканского континента.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пять государств, которые сильнее всего влияют на демографический и экономический профиль региона.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Латинской Америки: население и особенности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Мексика формируют основную демографическую массу региона, а крупные государства задают его политический и хозяйственный масштаб.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Population Prospects 2024; общие географические сведения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 религии
</a:t>
            </a:r>
            <a:endParaRPr lang="en-US" sz="26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50" y="1709625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 португальский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языки определяют повседневное общение, образование и государственное управление в большинстве стран региона, создавая заметное культурно-языковое единство при разнообразии местных традиций.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417950" y="231653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государствах и территориях сохраняются английский, французский и многочисленные индейские языки. Они напоминают о сложной истории колонизации и местного культурного наследия.
</a:t>
            </a:r>
            <a:endParaRPr lang="en-US" sz="875" dirty="0"/>
          </a:p>
        </p:txBody>
      </p:sp>
      <p:sp>
        <p:nvSpPr>
          <p:cNvPr id="12" name="Text 4"/>
          <p:cNvSpPr txBox="1"/>
          <p:nvPr/>
        </p:nvSpPr>
        <p:spPr>
          <a:xfrm>
            <a:off x="417950" y="2923447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долго оставался ведущей религией Латинской Америки и заметно повлиял на праздники, семейные обычаи и общественную мораль многих стран.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417950" y="3530339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протестантизма
</a:t>
            </a:r>
            <a:pPr algn="l" indent="0" marL="0">
              <a:lnSpc>
                <a:spcPct val="115000"/>
              </a:lnSpc>
              <a:buNone/>
            </a:pPr>
            <a:r>
              <a:rPr lang="en-US" sz="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последние десятилетия усилилось влияние протестантских общин. Это изменило религиозный баланс и сделало духовную карту региона более разнообразной и динамичной.
</a:t>
            </a:r>
            <a:endParaRPr lang="en-US" sz="914" dirty="0"/>
          </a:p>
        </p:txBody>
      </p:sp>
      <p:sp>
        <p:nvSpPr>
          <p:cNvPr id="14" name="Text 6"/>
          <p:cNvSpPr txBox="1"/>
          <p:nvPr/>
        </p:nvSpPr>
        <p:spPr>
          <a:xfrm>
            <a:off x="417950" y="4137228"/>
            <a:ext cx="44001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отличается синтезом европейских, индейских и африканских элементов. Семья, община и локальные традиции здесь часто играют роль, сравнимую с формальными институтами.
</a:t>
            </a:r>
            <a:endParaRPr lang="en-US" sz="8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 Латинской Америки к независимости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колониальной зависимости к формированию национальных государств в XIX веке.
</a:t>
            </a:r>
            <a:endParaRPr lang="en-US" sz="8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региона и типы государственного устройства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Президентские 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стран Латинской Америки действует президентская система, где исполнительная власть играет особенно заметную роль. Это влияет на политический стиль, скорость решений и распределение полномочий.
</a:t>
            </a:r>
            <a:endParaRPr lang="en-US" sz="975" dirty="0"/>
          </a:p>
        </p:txBody>
      </p:sp>
      <p:sp>
        <p:nvSpPr>
          <p:cNvPr id="11" name="Text 2"/>
          <p:cNvSpPr txBox="1"/>
          <p:nvPr/>
        </p:nvSpPr>
        <p:spPr>
          <a:xfrm>
            <a:off x="4899500" y="1742113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Федерации и унитарные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едиными государствами в регионе существуют федерации, учитывающие большие территории и различия между районами. Такая структура помогает управлять пространственно неоднородными странами.
</a:t>
            </a:r>
            <a:endParaRPr lang="en-US" sz="995" dirty="0"/>
          </a:p>
        </p:txBody>
      </p:sp>
      <p:sp>
        <p:nvSpPr>
          <p:cNvPr id="12" name="Text 3"/>
          <p:cNvSpPr txBox="1"/>
          <p:nvPr/>
        </p:nvSpPr>
        <p:spPr>
          <a:xfrm>
            <a:off x="349725" y="2974238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нестабильности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история региона включала демократические реформы, перевороты и авторитарные режимы. Этот опыт оставил заметный след в отношении общества к власти и институтам.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58500" y="30184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выборам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государства стремятся укреплять избирательные процедуры, повышать прозрачность и снижать уровень коррупции. Без этого трудно поддерживать устойчивое политическое развитие.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150800" y="41683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власти и свобод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ключевых задач региона — совместить сильную исполнительную власть с реальными гражданскими правами. От этого зависит качество демократии и стабильность управления.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становятся центрами университетов, штаб-квартир и транспортных узлов, поэтому именно в них сосредоточены основные возможности для роста и карьеры.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крупнейшие мегаполисы региона
</a:t>
            </a:r>
            <a:endParaRPr lang="en-US" sz="274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концентрируют население и ресурсы, но одновременно усиливают нагрузку на жильё, транспорт и городскую инфраструктуру.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Urbanization Prospects 2024; данные по крупнейшим агломерациям, округлённые оценки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экспортные культуры Латинской Америки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87" y="1901077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аграрный поставщик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играет заметную роль на мировом продовольственном рынке: отсюда поступают кофе, соя, бананы, сахар, говядина и кукуруза, востребованные в разных странах и климатических поясах.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68287" y="2607018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государства формируют собственные экспортные профили: Бразилия и Колумбия известны кофе, Эквадор — бананами, Аргентина — зерном и мясом, а Чили и Перу сочетают аграрный экспорт с сырьевым.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8287" y="3312959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мировой торговлей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Аграрное производство региона тесно связано с портами, холодильной логистикой и контейнерными перевозками, поэтому эффективность транспорта напрямую влияет на доходы фермеров и конкурентоспособность экспорта.
</a:t>
            </a:r>
            <a:endParaRPr lang="en-US" sz="999" dirty="0"/>
          </a:p>
        </p:txBody>
      </p:sp>
      <p:sp>
        <p:nvSpPr>
          <p:cNvPr id="13" name="Text 4"/>
          <p:cNvSpPr txBox="1"/>
          <p:nvPr/>
        </p:nvSpPr>
        <p:spPr>
          <a:xfrm>
            <a:off x="768287" y="4018900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плантаций и равнин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плантации и обширные равнинные территории позволяют выращивать культуры в промышленном масштабе, но такая модель делает сельское хозяйство зависимым от цен, погоды и внешнего спроса.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страны Латинской Америки являются ключевыми поставщиками отдельных видов сырья и энергии на мировой рынок.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 энергетические ресурсы региона
</a:t>
            </a:r>
            <a:endParaRPr lang="en-US" sz="2692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 остаётся опорой экономики многих стран региона, но зависимость от мировых цен делает её уязвимой к внешним колебаниям.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международных геологических и энергетических обзоров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 уровень жизни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674883" y="2296553"/>
            <a:ext cx="1473820" cy="228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агломерациях современные деловые центры соседствуют с бедными кварталами и неформальной застройкой, что делает социальные различия особенно заметными в повседневной городской среде.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2205666" y="2296553"/>
            <a:ext cx="1473820" cy="228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качестве школ, больниц, транспорта и цифровой инфраструктуры напрямую влияют на возможности людей учиться, работать и продвигаться по социальной лестнице.
</a:t>
            </a:r>
            <a:endParaRPr lang="en-US" sz="937" dirty="0"/>
          </a:p>
        </p:txBody>
      </p:sp>
      <p:sp>
        <p:nvSpPr>
          <p:cNvPr id="14" name="Text 4"/>
          <p:cNvSpPr txBox="1"/>
          <p:nvPr/>
        </p:nvSpPr>
        <p:spPr>
          <a:xfrm>
            <a:off x="3736450" y="2296553"/>
            <a:ext cx="1473820" cy="228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и бедность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бедности в регионе связана не только с низкими доходами, но и с нестабильной занятостью, слабой защищённостью труда и ограниченными шансами на профессиональный рост.
</a:t>
            </a:r>
            <a:endParaRPr lang="en-US" sz="937" dirty="0"/>
          </a:p>
        </p:txBody>
      </p:sp>
      <p:sp>
        <p:nvSpPr>
          <p:cNvPr id="15" name="Text 5"/>
          <p:cNvSpPr txBox="1"/>
          <p:nvPr/>
        </p:nvSpPr>
        <p:spPr>
          <a:xfrm>
            <a:off x="5267236" y="2296553"/>
            <a:ext cx="1473820" cy="228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улиц, качество жилья и доступ к общественным услугам заметно различаются между районами, поэтому место проживания часто определяет уровень жизни не меньше, чем сам доход.
</a:t>
            </a:r>
            <a:endParaRPr lang="en-US" sz="937" dirty="0"/>
          </a:p>
        </p:txBody>
      </p:sp>
      <p:sp>
        <p:nvSpPr>
          <p:cNvPr id="16" name="Text 6"/>
          <p:cNvSpPr txBox="1"/>
          <p:nvPr/>
        </p:nvSpPr>
        <p:spPr>
          <a:xfrm>
            <a:off x="6798022" y="2296553"/>
            <a:ext cx="1473820" cy="228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воспроизводится поколениями: если семья ограничена в образовании и ресурсах, её дети нередко стартуют в заведомо менее благоприятных условиях.
</a:t>
            </a:r>
            <a:endParaRPr lang="en-US" sz="9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объединения решают разные задачи: одни углубляют торговлю, другие помогают координировать политический диалог и согласовывать позиции на внешних площадках.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объединения и экономическое сотрудничество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широкое представительство у СЕЛАК, а торговая интеграция сильнее выражена в МЕРКОСУР и Тихоокеанском альянсе.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сведения о составах региональных объединений, актуально на 2025 год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повседневности: музыка, спорт и праздники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ритмы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Самба, танго, сальса, кумбия, меренге и реггетон давно вышли за пределы региона и стали частью мировой популярной культуры, сохраняя при этом местные традиции.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объединяет людей разных поколений и социальных групп, а матчи сборных и клубов часто воспринимаются как важное событие национальной жизни и предмет общественной гордости.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в Рио-де-Жанейро и День мёртвых в Мексике показывают, как в регионе переплетаются европейские, африканские и местные культурные элементы.
</a:t>
            </a:r>
            <a:endParaRPr lang="en-US" sz="86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Латинской Америки строится на семейных связях, общинных праздниках и умении превращать коллективное участие в яркое общественное событие.
</a:t>
            </a:r>
            <a:endParaRPr lang="en-US" sz="8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Латинской Америки: модернизация и контрасты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Мегаполис, который не спит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Мехико и Сан-Паулу показывают, как быстро растущие города становятся центрами образования, бизнеса и транспорта. Но вместе с этим они накапливают пробки, шум, загрязнение и дефицит доступного жилья, из-за чего успех и перегрузка оказываются рядом.
</a:t>
            </a:r>
            <a:endParaRPr lang="en-US" sz="100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между офисами и окраинами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Боготе и Лиме современные деловые кварталы нередко резко сменяются плотной жилой застройкой и районами с ограниченной инфраструктурой. Такой городской рисунок наглядно демонстрирует, что экономическая модернизация распространяется неравномерно и не снимает социальные различия.
</a:t>
            </a:r>
            <a:endParaRPr lang="en-US" sz="907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 зеркало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Сантьяго и другие крупные центры аккумулируют университеты, культурные учреждения и штаб-квартиры компаний. При этом именно там особенно заметны различия в качестве дорог, общественных пространств и доступа к городским услугам, что формирует контрастный облик мегаполиса.
</a:t>
            </a:r>
            <a:endParaRPr lang="en-US" sz="8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проблемы устойчивого развития региона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экономические, социальные, экологические и политические факторы взаимно усиливают друг друга.
</a:t>
            </a:r>
            <a:endParaRPr lang="en-US" sz="8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формируют новые пригороды, меняют спрос на жильё и общественный транспорт, а также усиливают нагрузку на школы, поликлиники и рынок труда.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 миграционные процессы в Латинской Америке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концентрация населения остаётся главным трендом, а миграция становится важным фактором роста мегаполисов и изменения социальной структуры.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ЭКЛАК, Всемирного банка и ООН; актуально на 2024–2025 годы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 мировой экономике и политике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Поставщик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обеспечивает мировой рынок продовольствием, металлами, нефтью, газом и литийсодержащим сырьём, без которого трудно представить развитие современной электроники и аккумуляторов.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Латинской Америки формирует значительный потребительский спрос, поэтому международные компании рассматривают её не только как источник сырья, но и как важное направление инвестиций.
</a:t>
            </a:r>
            <a:endParaRPr lang="en-US" sz="998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Атлантики и Тихого океана делают регион звеном между разными частями мира, а морские маршруты повышают его значение в глобальной логистике и обмене товарами.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международных организациях и климатической повестке позволяет странам региона продвигать собственные интересы и влиять на решения, важные далеко за его пределами.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сочетает природное богатство, культурную самобытность и сильный потенциал роста, но её будущее зависит от снижения неравенства, защиты природы и перехода к более устойчивой экономике.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регион ресурсов, культуры и больших вызовов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2026-06-03T03:24:43Z</dcterms:created>
  <dcterms:modified xsi:type="dcterms:W3CDTF">2026-06-03T03:24:43Z</dcterms:modified>
</cp:coreProperties>
</file>