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собирать чемодан и говорить о поездке по-английски.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Things to take on holiday: слова и фразы по теме путешествия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237" y="720000"/>
            <a:ext cx="3609375" cy="360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лексику про поездки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путешествий помогает быстро выучить полезные слова из жизни: чемодан, одежду, паспорт и перекус. На уроке легко показывать предметы картинками, а значит, новые слова запоминаются быстрее и без скуки.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351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507544"/>
            <a:ext cx="700800" cy="560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152" y="1476397"/>
            <a:ext cx="700800" cy="622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про поездку и багаж
</a:t>
            </a:r>
            <a:endParaRPr lang="en-US" sz="2606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Holiday и trip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holiday и trip помогают говорить об отпуске и самой поездке. Они часто встречаются в простых заданиях и делают тему понятной даже в коротких фразах.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Backpack для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Backpack означает рюкзак. Он удобен, если нужно взять с собой немного вещей, книгу, воду или любимую игрушку для дороги.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Luggage в общем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Luggage — это багаж, то есть все вещи, которые берут в поездку. Слово помогает говорить не об одном предмете, а обо всём наборе сразу.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with you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take with you означает «брать с собой». А pack a suitcase — «собирать чемодан». Эти фразы особенно полезны в коротких школьных инструкциях.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Suitcase и bag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Suitcase — это чемодан, а bag — сумка. Эти слова сразу подсказывают, куда складывать вещи, когда начинается весёлый, но немного шумный сбор.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7089" y="1231050"/>
            <a:ext cx="2703723" cy="269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 важные бумаги: passport, ticket, map
</a:t>
            </a:r>
            <a:endParaRPr lang="en-US" sz="2102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Passport — это паспорт. В поездке это один из самых важных предметов: без него путешествие может просто не начаться, даже если чемодан уже закрыт.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Ticket означает билет. Именно его обычно ищут в первую очередь, когда собираются ехать. В заданиях для детей это слово встречается очень часто.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адрес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 — карта, address — адрес. Эти слова помогают не потеряться и понять, куда ехать. Они особенно полезны, если поездка происходит в незнакомое место.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бумаги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часто пишут: I need my passport and ticket. Такая фраза короткая, но очень полезная: она сразу показывает, что нужно взять с собой самое важное.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на отдых: T-shirt, shorts, dress, shoes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T-shirt, shorts и dress — слова для одежды в тёплую погоду. Они помогают сказать, что нужно взять на прогулку, пляж или летний отдых.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Носки и обувь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Socks и shoes часто нужны в любой поездке. Если обувь удобная, дорога кажется короче, а прогулка — приятнее. Даже чемодан это одобряет.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Куртка и шляпа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Jacket и hat пригодятся, если вечером становится прохладно или солнце слишком активное. Эти слова помогают выбрать вещи по погоде, а не по настроению чемодана.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Clothes как общее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clothes обозначает всю одежду сразу. Его удобно использовать, когда не хочется перечислять всё по отдельности: достаточно сказать, что нужно взять clothes.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7089" y="1231050"/>
            <a:ext cx="2703723" cy="269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в дороге: toothbrush, soap, towel
</a:t>
            </a:r>
            <a:endParaRPr lang="en-US" sz="245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зубов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Toothbrush и toothpaste — это зубная щётка и паста. Эти слова знакомы детям каждый день, поэтому запоминаются быстро и легко входят в список сборов.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умывания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Soap и shampoo нужны, чтобы вещи для гигиены были под рукой. Они помогают говорить о привычных действиях и не забывать о чистоте в поездке.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Полотенце и расчёска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Towel означает полотенце, а comb — расчёска. Эти предметы часто кладут рядом, потому что они нужны после умывания, душа или купания.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Салфетки в 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Wipes — влажные салфетки. Они особенно удобны в пути, когда нет раковины рядом. Такое слово полезно знать каждому маленькому путешественнику.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без 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Гигиенические вещи легко объединить в один короткий список. Так ребёнок учится не только словам, но и порядку: сначала выбрать нужное, потом аккуратно сложить.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вода в пути: water, sandwich, apple
</a:t>
            </a:r>
            <a:endParaRPr lang="en-US" sz="246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перекусить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Water, sandwich и apple — самые простые слова для перекуса в дороге. Они помогают быстро сказать, что нужно взять с собой, чтобы не остаться голодным.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snacks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Biscuit и snack подходят для лёгкой еды в пути. Такие слова особенно удобны, когда нужно назвать что-то маленькое и вкусное для поездки.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жажда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hungry означает «Я голоден», а I am thirsty — «Я хочу пить». Эти фразы помогают ребёнку объяснить, что ему сейчас нужно.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 дороги должна быть простой и удобной. Тогда список получается коротким, а рюкзак — не слишком тяжёлым. Это уже маленькая победа!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1480" y="1451264"/>
            <a:ext cx="652162" cy="67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вещи ребёнка: toy, book, colouring book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 — это игрушка. В поездке она помогает чувствовать себя спокойно и дома, даже если вокруг новые места и совсем другой вид из окна.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 — книга. Она подходит для тихого времени в дороге, когда хочется отдохнуть от шума и просто почитать несколько страниц.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Colouring book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Colouring book — раскраска. Это отличный вариант для долгой поездки: можно рисовать, раскрашивать и не скучать, пока чемодан едет вместе с вами.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Favourite things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favourite toy is a bear. I take a book with me. Такие короткие предложения легко произносить и приятно использовать на уроке английского.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 дороге: phone, charger, headphones
</a:t>
            </a:r>
            <a:endParaRPr lang="en-US" sz="2102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 планшет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 и tablet помогают оставаться на связи и немного развлечься в пути. Это знакомые детям слова, потому что техника рядом почти каждый день.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Зарядка всегда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Charger — зарядное устройство, а power bank — внешний аккумулятор. Эти слова особенно важны в дороге: без заряда даже самый смелый телефон начинает капризничать.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для спокойствия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Headphones — наушники. Они помогают слушать музыку или аудио тихо, не мешая другим пассажирам. В поездке это очень вежливое и удобное решение.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готов к 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phone is charged означает, что телефон заряжен. Она полезна в реальной жизни и легко связывается со сбором вещей перед поездкой.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чемодан по-английски
</a:t>
            </a:r>
            <a:endParaRPr lang="en-US" sz="2655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простого списка сборов: от документов до любимых вещей.
</a:t>
            </a:r>
            <a:endParaRPr lang="en-US" sz="9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нужного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сказать I need… — «Мне нужно…». Эта фраза помогает назвать самые важные вещи перед дорогой: паспорт, билет, воду или любимую игрушку, ничего не забывая.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 вещи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take… значит «Я беру…». Её легко использовать с одеждой и мелочами: I take a T-shirt, I take socks. Так ребёнок быстро строит простой список.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Упаковываю чемодан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pack… означает «Я укладываю в чемодан». Оно подходит, когда вещи уже выбраны: I pack a jacket, I pack my toothbrush. Слово pack часто встречается в заданиях.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забыть важное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Don’t forget… звучит как дружеское напоминание: «Не забудь…». Её можно добавить к любому списку, например: Don’t forget the water. Put it in the bag.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списка сборов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на море: beach words
</a:t>
            </a:r>
            <a:endParaRPr lang="en-US" sz="2600" dirty="0"/>
          </a:p>
        </p:txBody>
      </p:sp>
      <p:sp>
        <p:nvSpPr>
          <p:cNvPr id="13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 и купальник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beach и swimsuit сразу подсказывают летний отдых. Beach — это пляж, а swimsuit — купальник. Эти слова легко запомнить, потому что они связаны с солнцем, водой и каникулами.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Полотенце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моря почти всегда нужны towel и sandals. Towel — полотенце, которое пригодится после воды, а sandals — лёгкие сандалии для жаркой погоды и прогулок по песку.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sunscreen означает крем от солнца. Оно особенно важно на море, потому что помогает защитить кожу. Вместе с hat это слово напоминает, что солнце любит шутить.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187527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убор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 — это шляпа или шапочка от солнца. На море она помогает не перегреться. В списке сборов слово hat часто стоит рядом с sunscreen и towel, как верные помощники.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6187527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собираются на пляж, слова beach, swimsuit, towel, sandals, hat и sunscreen образуют один удобный набор. Их легко повторять, потому что все предметы нужны в похожей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в горы или на прогулку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359850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назвать место отдыха: mountain или прогулка в парке. Слово mountain означает гору и помогает понять, что вещи нужны для активной дороги, а не для пляжа.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67567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Взять защиту от дождя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погода меняется, пригодится raincoat. Это дождевик, который спасает в мокрую погоду. В горах и на прогулке он полезен, потому что дождь любит появляться неожиданно.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79314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jacket нужна, когда становится прохладно. Это тёплая куртка, которая помогает не замёрзнуть. В таких поездках удобно выбирать вещи по погоде, а не только по цвету.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91071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Trainers — это кроссовки. Они подходят для ходьбы, подъёмов и долгих прогулок. Удобная обувь особенно важна, когда путь длинный и ноги хотят сказать: «Хватит!».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202840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Backpack и water завершают список. Рюкзак удобно нести, а вода нужна всегда. Эти слова помогают собрать вещи для гор, леса или обычной прогулки без лишних тяжёлых предметов.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147" y="1308500"/>
            <a:ext cx="278005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прилагательные для описания вещей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236616" y="1250466"/>
            <a:ext cx="37149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 и small помогают сказать, большой предмет или маленький. Например, big suitcase — большой чемодан, small bag — маленькая сумка. Такие слова делают описание точным и коротким.
</a:t>
            </a:r>
            <a:endParaRPr lang="en-US" sz="1009" dirty="0"/>
          </a:p>
        </p:txBody>
      </p:sp>
      <p:sp>
        <p:nvSpPr>
          <p:cNvPr id="14" name="Text 3"/>
          <p:cNvSpPr txBox="1"/>
          <p:nvPr/>
        </p:nvSpPr>
        <p:spPr>
          <a:xfrm>
            <a:off x="1236616" y="1957241"/>
            <a:ext cx="37149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и лёгкое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warm и light часто нужны в поездке. Warm jacket — тёплая куртка, light bag — лёгкая сумка. Они помогают выбрать вещи, которые подходят по погоде и не мешают идти.
</a:t>
            </a:r>
            <a:endParaRPr lang="en-US" sz="1009" dirty="0"/>
          </a:p>
        </p:txBody>
      </p:sp>
      <p:sp>
        <p:nvSpPr>
          <p:cNvPr id="15" name="Text 4"/>
          <p:cNvSpPr txBox="1"/>
          <p:nvPr/>
        </p:nvSpPr>
        <p:spPr>
          <a:xfrm>
            <a:off x="1228557" y="2693539"/>
            <a:ext cx="37149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heavy описывает что-то тяжёлое, например heavy suitcase. Оно полезно, когда нужно сказать, что чемодан уже переполнен. После такой фразы сразу хочется убрать пару лишних носков.
</a:t>
            </a:r>
            <a:endParaRPr lang="en-US" sz="1009" dirty="0"/>
          </a:p>
        </p:txBody>
      </p:sp>
      <p:sp>
        <p:nvSpPr>
          <p:cNvPr id="16" name="Text 5"/>
          <p:cNvSpPr txBox="1"/>
          <p:nvPr/>
        </p:nvSpPr>
        <p:spPr>
          <a:xfrm>
            <a:off x="1236616" y="3429847"/>
            <a:ext cx="37149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вещь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значит «полезный». Это слово подходит для предметов, которые реально помогают в дороге: useful bottle, useful map. Оно учит замечать не только размер, но и пользу вещи.
</a:t>
            </a:r>
            <a:endParaRPr lang="en-US" sz="1009" dirty="0"/>
          </a:p>
        </p:txBody>
      </p:sp>
      <p:sp>
        <p:nvSpPr>
          <p:cNvPr id="17" name="Text 6"/>
          <p:cNvSpPr txBox="1"/>
          <p:nvPr/>
        </p:nvSpPr>
        <p:spPr>
          <a:xfrm>
            <a:off x="1236616" y="4166139"/>
            <a:ext cx="37149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вещь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Favourite помогает назвать самую любимую вещь: favourite toy, favourite book. Такое слово делает список более личным и дружелюбным. Ребёнку легче запомнить то, что нравится больше всего.
</a:t>
            </a:r>
            <a:endParaRPr lang="en-US" sz="10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вопросы и ответы по теме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ты берёшь?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do you take? помогает спросить о вещах в поездке. Ответ может быть коротким: I take my T-shirt. Такая пара фраз удобна для диалога и не пугает длинными словами.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сумке?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What is in your bag? подходит для проверки списка. Ребёнок может ответить: My passport is in my bag. Это упражнение помогает запомнить названия предметов и место их хранения.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 ли паспорт?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Have you got your passport? звучит очень полезно перед поездкой. Ответы простые: Yes, I have. No, I need it. Так легко показать, что вещь уже найдена или ещё нужна.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 ли вода?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need water? — вопрос, который пригодится в дороге и на уроке. Ответ можно дать быстро: Yes, please. No, thank you. Эти короткие реплики делают разговор живым и понятным.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по теме holiday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и отпуск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Holiday и trip — главные слова темы. Holiday означает отпуск или каникулы, а trip — поездка. Они задают общий смысл урока и помогают сразу понять, о чём идёт речь.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5977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 и чемодан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suitcase и bag нужны для описания багажа. Suitcase — чемодан, bag — сумка. Эти слова особенно важны, когда ребёнок собирает вещи и читает список перед дорогой.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6375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в 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Passport и ticket — самые нужные слова для начала поездки. Passport — паспорт, ticket — билет. Без них путешествие может остаться только мечтой, поэтому их легко запомнить.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6772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Clothes и water часто встречаются в любых списках. Clothes обозначает одежду вообще, а water — воду. Эти слова простые и полезные, потому что нужны почти каждый день.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17171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и зарядка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 и charger показывают, что в поездке важны не только полезные, но и приятные вещи. Toy — игрушка, charger — зарядное устройство. Такой мини-словарик помогает собрать всё без 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список перед поездкой
</a:t>
            </a:r>
            <a:endParaRPr lang="en-US" sz="242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ребёнку прочитать список, проверить сумку и убедиться, что всё нужное уже собрано.
</a:t>
            </a:r>
            <a:endParaRPr lang="en-US" sz="8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7089" y="1231050"/>
            <a:ext cx="2703723" cy="269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образец списка на английском
</a:t>
            </a:r>
            <a:endParaRPr lang="en-US" sz="2481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Passport и ticket стоят в начале списка, потому что без них поездка не начнётся. Эти слова учат детей помнить о самых важных вещах и не класть их слишком далеко.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T-shirt и shorts показывают группу одежды для тёплой погоды. Такие слова легко читать и переписывать, а ещё они часто встречаются в заданиях про сборы на каникулы.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Toothbrush и towel относятся к предметам для ухода за собой. Они знакомы детям каждый день, поэтому быстро запоминаются и помогают составить аккуратный список без лишних трудностей.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и sandwich напоминают, что в дороге полезно взять перекус и питьё. Эти слова помогают избежать ситуации, когда живот начинает разговаривать громче всех.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и 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 и charger завершают список и делают его более похожим на настоящий. Здесь есть и любимая вещь, и полезный предмет, который спасает, когда батарея устала.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по теме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Matching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задании matching дети соединяют слова и картинки: passport, beach, clothes, food. Такой формат помогает быстро проверить понимание лексики и не требует длинных объяснений.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game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game тренирует память и внимание. Ребёнок открывает карточки, находит пары и повторяет слова по теме путешествий. Игра проходит весело и очень незаметно для усталости.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vocabulary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vocabulary помогает связать слово с изображением. Когда рядом есть картинка, beach или suitcase запоминаются быстрее, а урок становится понятнее даже самым маленьким ученикам.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bingo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bingo делает повторение слов похожим на игру, а не на скучную проверку. Дети слушают или видят слово, отмечают его и постепенно повторяют всю тему без напряжения.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чемодан уверенно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список для поездки уже не пугает: passport, clothes, water и favourite toy легко назвать по-английски. А фразы I need, I take и Don’t forget помогают собраться быстро и без паники.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2026-05-30T09:59:05Z</dcterms:created>
  <dcterms:modified xsi:type="dcterms:W3CDTF">2026-05-30T09:59:05Z</dcterms:modified>
</cp:coreProperties>
</file>