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формируют сложные взаимозависимые связи, влияя на планету в целом.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 со всем: ключевые биологические темы и актуальность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4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многоуровневая система взаимосвязей
</a:t>
            </a:r>
            <a:endParaRPr lang="en-US" sz="3044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изучает живую природу от клеток до биосферы, раскрывая механизмы обмена веществ и взаимодействия организмов, что помогает понять адаптацию и глобальные экологические процессы.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экосистемы и биотические взаимодействия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включает биоценоз – совокупность живых организмов и их биотоп, обеспечивающий среду обитания с уникальными физическими условиями.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биоценозе возникают различные связи, включая пищевые сети, конкуренцию и мутуализм, стимулирующие устойчивость и баланс.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утрата хищников в Йеллоустоунском парке вызвала рост оленей, что уменьшило растительность и повлияло на берега рек.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едином круговороте природы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непрерывно перемещается между атмосферой, гидросферой и живыми организмами, проявляясь в испарении, осадках и транспирации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 водном цикле приводят к серьёзным климатическим явлениям, таким как засухи и наводнения, влияющим на урожай и водные ресурсы.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ведёт к вырубке лесов и загрязнению среды, сокращая естественные местообитания и биоразнообразие.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человеческой деятельности на экосистемы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сопряжено с применением пестицидов, которые нарушают пищевые цепи и влияют на здоровье видов.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увеличивает нагрузку на окружающую среду через выбросы и отходы, ухудшая состояние воздуха и воды.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углекислого газа способствуют ускоренному изменению климата, затрагивая глобальные экологические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потепление: динамика выбросов CO2 и изменений климата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планеты за последние 50 лет повысилась на 1°C, вызывая таяние ледников и экстремальные погодные явления.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CO2 тесно связан с повышением температуры и сокращением арктических льдов, что подтверждает антропогенное влияние на климат.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организация, 2022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цепь: основы и значение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– основа жизни в пищевой цепи
</a:t>
            </a:r>
            <a:pPr algn="l" indent="0" marL="0">
              <a:lnSpc>
                <a:spcPct val="90000"/>
              </a:lnSpc>
              <a:buNone/>
            </a:pPr>
            <a:r>
              <a:rPr lang="en-US" sz="165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органические вещества, обеспечивая энергию для всех других организмов. Их здоровье напрямую влияет на устойчивость всей экосистемы.
</a:t>
            </a:r>
            <a:endParaRPr lang="en-US" sz="165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поддержании баланса
</a:t>
            </a:r>
            <a:pPr algn="l" indent="0" marL="0">
              <a:lnSpc>
                <a:spcPct val="90000"/>
              </a:lnSpc>
              <a:buNone/>
            </a:pPr>
            <a:r>
              <a:rPr lang="en-US" sz="16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потребляют растения и друг друга, регулируя численность видов и распределение энергии в природе.
</a:t>
            </a:r>
            <a:endParaRPr lang="en-US" sz="1672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 замыкание цикла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органику, возвращая питательные вещества в почву, что поддерживает плодородие и циркуляцию веществ.
</a:t>
            </a:r>
            <a:endParaRPr lang="en-US" sz="165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537" y="2670575"/>
            <a:ext cx="226275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6498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симбиоза для жизни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Микориза: гриб и растение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грибы улучшают поглощение воды и питательных веществ корнями, повышая устойчивость растений к стрессам.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организме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кишечника создают витамины, помогают пищеварению и укрепляют иммунную систему человека.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Взаимовыгодное сосуществование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обеспечивают взаимную поддержку и повышают шансы выживания видов в изменяющихся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биосфера: взаимное влияние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природные ресурсы: пищу, воду и кислород, но при этом влияют на экосистемы через загрязнения и разрушение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зелёные зоны помогают смягчать негативные эффекты урбанизации, способствуя сохранению биоразнообразия и улучшению качества воздуха.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 и их воздействие на людей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катастрофы вызывают значимые социальные и экономические проблемы, угрожая жизни и инфраструктуре.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явления приводят к серьёзным последствиям для общества, требуя готовности и мер защиты.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используется растениями для фотосинтеза, что позволяет преобразовывать энергию в химические соединения, служащие основой питания для всех живых организмов.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поглощают кислород и выделяют углекислый газ, который затем поглощают растения, поддерживая таким образом непрерывный обмен газами и веществами в природе.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углерода, азота и кислорода обеспечивают постоянное возобновление необходимых элементов, поддерживая устойчивость экосистем и жизнь на планете.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круговорота веществ и энергии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цепочка загрязнения пластиком
</a:t>
            </a:r>
            <a:endParaRPr lang="en-US" sz="3019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исследования Всемирного фонда дикой природы (WWF)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Микроорганизмы: незаметные, но важные участники цепей
</a:t>
            </a:r>
            <a:endParaRPr lang="en-US" sz="2369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вирусов на экосистемы и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41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регулируют численность популяций, действуя как природные регуляторы. Они могут переносить гены между организмами, влияя на эволюцию и вызывая эпидемии при нарушении баланса.
</a:t>
            </a:r>
            <a:endParaRPr lang="en-US" sz="1415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разложении и почвенном круговороте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органические остатки, поддерживая минерализацию и плодородие почв. Они участвуют в важнейших биохимических процессах, обеспечивая растения необходимыми элементами.
</a:t>
            </a:r>
            <a:endParaRPr lang="en-US" sz="1395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азотфиксаторы преобразуют атмосферный азот в соединения, доступные для растений, что обеспечивает их рост и развитие, поддерживая пищевые сети.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включают углерод в свои биомолекулы, участвуя в круговороте, который регулирует климат и снабжает живые организмы энергией.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циклы поддерживают баланс экосистем, способствуя устойчивому развитию и адаптации видов к изменениям окружающей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и углеродный циклы: роль в поддержке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 городах поглощают углекислый газ и улучшают качество воздуха, создавая комфортные условия для жизни. Они привлекают птиц и насекомых-опылителей, поддерживая биологическое разнообразие в городских условиях.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деревья – природный фильтр воздуха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выбросы ухудшают воздух, но внедрение экопарков и использование экологичных технологий сокращает загрязнение. Это способствует сохранению здоровья жителей и интеграции природы в городскую среду.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технологии против вредного воздействия транспорта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природы и человека в городских биогеоценозах
</a:t>
            </a:r>
            <a:endParaRPr lang="en-US" sz="2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связей на здоровье подростков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социальные сети способствуют улучшению эмоционального и физического состояния подростков, уменьшая вероятность возникновения заболеваний.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поддержка и общение играют ключевую роль в формировании здоровья и психологической устойчивости молодёжи.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Института психологии,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взаимодействия организмов с окружающей средой, анализируя энергетические потоки и круговороты веществ в природных системах.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системного подхода экология помогает разрабатывать стратегии устойчивого развития и эффективного управления природными ресурсами.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исследования В.Н. Сукачёва и Э. Геккеля заложили основы понимания экосистем и биоценозов как взаимосвязанных целостных систем.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экологических знаний способствует сохранению биоразнообразия и предотвращению негативных последствий антропогенного воздействия.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как наука о связях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7023" y="1733225"/>
            <a:ext cx="453745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профессии, их основные функции и вклад во взаимодействие с природой, необходимое для сохранения экосистем.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работа специалистов разных направлений обеспечивает эффективное решение экологических задач и поддержание природного баланса.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Кадровое агентство науки РФ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биологии и экологии: взаимодействие для устойчивого развития
</a:t>
            </a:r>
            <a:endParaRPr lang="en-US" sz="28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Цепные природные катастрофы: многомерный эффект
</a:t>
            </a:r>
            <a:endParaRPr lang="en-US" sz="2325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может стать причиной цунами, которое влечёт затопление прибрежных районов и вызывает серьёзные разрушения и жертвы среди населения.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катастрофа 2011 года в Японии, когда из-за землетрясения произошло цунами, повредившее атомную электростанцию Фукусима и приведшее к тяжёлому экологическому кризису.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биологических связей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взаимосвязей в природе помогает предотвращать экологические бедствия и формировать ответственное общество, способное эффективно защищать и сохранять окружающую среду для будущих поколений.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2026-05-08T06:10:09Z</dcterms:created>
  <dcterms:modified xsi:type="dcterms:W3CDTF">2026-05-08T06:10:09Z</dcterms:modified>
</cp:coreProperties>
</file>