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тока и напряжение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откуда берётся ток, почему источники разные, и как измеряют напряжение в вольтах.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электрический ток не появляется сам по себе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 возникает только в замкнутой цепи. В проводах частицы могут двигаться хаотично, но источник тока создаёт условия для их упорядоченного движения. Он разделяет заряды и поддерживает разность потенциалов. Поэтому различают химические, механические и сетевые источники.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9860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6394" y="189860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27433"/>
            <a:ext cx="256800" cy="205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источник тока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Преобразует энергию в электрическую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тока поддерживает движение зарядов в цепи, превращая энергию другого вида в электрическую. Благодаря этому на полюсах появляется разность потенциалов, а приборы начинают работать.
</a:t>
            </a:r>
            <a:endParaRPr lang="en-US" sz="1115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напряжение для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источников напряжение заметно отличается. Оно определяет, насколько «сильно» источник влияет на заряды в цепи. По этому параметру выбирают питание для конкретных устройств.
</a:t>
            </a:r>
            <a:endParaRPr lang="en-US" sz="1124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разную мощность и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тока характеризуют не только напряжением, но и мощностью. От мощности зависит, сколько энергии он способен передать потребителю за время. Поэтому одно и то же устройство может требовать другой источник.
</a:t>
            </a:r>
            <a:endParaRPr lang="en-US" sz="1081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разных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источникам относят гальванические элементы, батарейки, аккумуляторы, генераторы и солнечные батареи. У каждого из них своё назначение: от портативной техники до выработки электроэнергии на объектах.
</a:t>
            </a:r>
            <a:endParaRPr lang="en-US" sz="10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батарейки идут химические реакции, которые разделяют заряды и создают напряжение. По мере расходования веществ напряжение падает, и батарейка работает слабее.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В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материалы по физике (темы об элементах питания и их типичных напряжениях)
</a:t>
            </a:r>
            <a:endParaRPr lang="en-US" sz="667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типичное напряжение обычной пальчиковой батарейки.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Аккумулятор можно заряжать снова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аккумулятор «умеет возвращаться» к 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Аккумулятор отличается от одноразовой батарейки: его химические реакции обратимы. Поэтому электрическая энергия при зарядке превращается обратно в запас. Затем источник можно снова использовать для питания устройства.
</a:t>
            </a:r>
            <a:endParaRPr lang="en-US" sz="1106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аккумуляторы встречаются в технике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Литий-ионные аккумуляторы, которые часто стоят в телефонах, обычно имеют напряжение около 3,7 В. Их используют в телефонах, планшетах, фонарях и игрушках, где важно многократное использование.
</a:t>
            </a:r>
            <a:endParaRPr lang="en-US" sz="11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Генератор получает электрический ток, когда проводник движется в магнитном поле. В результате в проводнике появляется упорядоченное движение зарядов, и цепь получает электрическую энергию.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электростанциях вращение создают двигатели и турбины: механическая энергия переходят в электрическую через генератор. Так электроэнергия появляется «крупными порциями», нужными многим потребителям.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бытовых розетках напряжение обычно около 220 В, поэтому сеть мощнее, чем батарейка. Такое напряжение удобно для передачи энергии и питания домов, школ и предприятий.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Генератор и электростанция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источник тока работает в цепи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последовательность: энергия → заряды → напряжение → работа в цепи.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напряжений разных источников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значения из школьных справочных материалов и распространённых технических стандартов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напряжение удобнее для передачи энергии на большие расстояния, а низкие значения подходят для портативных устройств и электроники.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напряжение в источниках может различаться во много раз, поэтому для каждого прибора выбирают подходящий источник питания.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показывает, какую работу совершает электрическое поле при переносе заряда. Чем оно больше, тем больше энергии получает каждый кулон.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В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единицы напряжения в рамках школьного курса физики (вольт как Дж/Кл)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вольт соответствует передаче 1 джоуля энергии на каждый кулон заряда.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Вольтметр и измерение напряжения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Вольтметр подключают параллельно участку цепи или к полюсам источника. У прибора обычно очень большое сопротивление, поэтому он почти не меняет ток в цепи и не «мешает» измерению.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шкале или дисплее вольтметра видно значение напряжения, например 1,5 В или 220 В. По показаниям можно понять, исправен ли источник и достаточно ли его напряжения для работы устройства.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электрические величины и их единицы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электрические величины чаще всего встречаются в задачах, в каких единицах их измеряют и каким прибором эти значения обычно проверяют. Ключевой вывод: у каждой величины есть своя единица измерения и свой измерительный прибор.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соответствия «величина — единица — прибор» помогает правильно проводить измерения и не путать показания разных устройств.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основам электричества (школьная программа)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 в цепи зависит от того, какое напряжение создаёт источник, и от сопротивления участка. Если сопротивление не меняется, рост напряжения обычно приводит к увеличению тока.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напряжения, тока и сопротивления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объясняет, почему разные устройства питаются по‑разному: фонари, игрушки и зарядки подбирают так, чтобы напряжения и сопротивления «подходили» друг к другу.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сопротивление становится больше, электрическому току сложнее проходить через проводники и элементы. Поэтому при том же напряжении ток в цепи уменьшается.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источник слабее или в цепи больше сопротивление, устройство может работать тускло, медленно или вообще не включаться. Тогда проблема часто связана с несоответствием условий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сила тока при росте напряжения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демонстрация закона для участка цепи при постоянном сопротивлении; значения показаны в условных единицах тока.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постоянном сопротивлении ток растёт почти пропорционально напряжению: удвоили напряжение — ожидаемо увеличится и ток. График наглядно показывает это для нескольких точек.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идёт вверх почти прямолинейно, значит, между напряжением и током есть тесная связь. Итог: чтобы увеличить ток, обычно нужно повысить напряжение (при том же сопротивлении).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98354"/>
            <a:ext cx="277500" cy="24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8647" y="1925800"/>
            <a:ext cx="21330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и параллельное соединение источников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Последовательно: напряжения складываются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последовательном соединении одинаковых элементов их напряжения складываются. Например, две батарейки по 1,5 В дают суммарно 3 В — этого хватает устройствам, которым нужно большее напряжение.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Параллельно: напряжение остаётся прежним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параллельном соединении напряжение остаётся таким же, как у одного источника. Зато запас энергии для устройства увеличивается, и оно работает дольше — полезно для фонариков и пультов.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устройства работают дольше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соединение позволяет увеличить «ресурс» питания: суммарная ёмкость становится больше. Поэтому ток можно получать дольше при той же величине напряжения на устройстве.
</a:t>
            </a:r>
            <a:endParaRPr lang="en-US" sz="96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схему для прибора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выбора схемы важно учитывать требования устройства. Если нужно повысить напряжение — используют последовательное соединение; если главное — обеспечить работу под тем же напряжением дольше — берут параллельное.
</a:t>
            </a:r>
            <a:endParaRPr lang="en-US" sz="9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работе с напряжением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связана с тем, что электрический ток может пройти через тело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тока в быту и технике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Телефон: питание от батарейки или аккумулятора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телефоне электричество получают от аккумулятора, а не от «одноразовых» батареек. По сути, он хранит энергию, которую можно снова зарядить. Часто устройство можно питать и от сети через адаптер, когда аккумулятор не требуется напрямую.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 и пульт: важны и напряжение, и время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 и пульт рассчитаны на работу в течение долгого времени и обычно используют батарейки или аккумуляторы. Схема соединения элементов подбирается так, чтобы устройство получало нужное напряжение. Поэтому важно не смешивать элементы и соблюдать требования в инструкции.
</a:t>
            </a:r>
            <a:endParaRPr lang="en-US" sz="1014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и часы: питание должно быть стабильным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автомобилях и в некоторых часах используют источники, рассчитанные на длительную работу в реальных условиях. Электронике нужно подходящее напряжение и достаточная ёмкость. Поэтому автомобилисты выбирают аккумулятор с характеристиками, соответствующими мощности и режимам использования.
</a:t>
            </a:r>
            <a:endParaRPr lang="en-US" sz="9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электричество в разных источниках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преобразований энергии (без указания реальных долей; категории представлены условно).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результат — электрический ток — получают разными способами. Разные источники используют разные виды энергии, чтобы запустить движение заряженных частиц.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разнообразие путей получения электричества: от химии и механики до света и тепла. Это помогает сравнивать технологии и выбирать подходящий источник.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Батарейка обычно даёт небольшое напряжение, потому что рассчитана на работу компактных устройств. Такие значения удобны для переносной электроники и контролируются безопасными нормами.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разных источников разное напряжение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сеть имеет намного большее напряжение, поскольку электроэнергию нужно передавать на расстояние и обеспечивать питание сразу многих приборов. Поэтому оно подбирается для масштабной работы в зданиях и на предприятиях.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выбирают по задаче: от мощности и размеров устройства зависит, какое питание ему нужно. Также учитывают условия работы, чтобы схема работала эффективно и стабильно.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563039"/>
            <a:ext cx="4389600" cy="17945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значения напряжения в жизни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примеры распространённых источников питания и устройств с их типичными значениями напряжения. Ключевой вывод: разные устройства работают при разных значениях напряжения.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одному только значению напряжения можно понять, какой источник подходит для конкретного прибора и почему универсальное питание «для всех» невозможно.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стандарты и распространённые технические значения (учебные и справочные материалы)
</a:t>
            </a:r>
            <a:endParaRPr lang="en-US" sz="6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 источниках тока и напряжении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тока поддерживает движение зарядов и преобразует энергию в электрическую. Напряжение показывает, сколько энергии получает каждый кулон заряда. Разные источники имеют разное напряжение, потому что предназначены для разных задач, и это важно для работы приборов и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2026-05-13T13:01:13Z</dcterms:created>
  <dcterms:modified xsi:type="dcterms:W3CDTF">2026-05-13T13:01:13Z</dcterms:modified>
</cp:coreProperties>
</file>