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океанов: скрытый мир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дно прячет горы, равнины, впадины и вулканы. Разберём формы, происхождение и значение для географии.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дно океанов изучали дольше, чем сушу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глубины оставались «темной зоной»: в воде почти нет света, растёт давление, а дальние наблюдения сложны. Первые точные карты появились после эхолотов и развития подводной техники. Сейчас известно: дно неровное и разнообразное.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океанского дна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подводное продолжение материка: участок обычно мелкий и относительно ровный. Солнечный свет проникает глубже, поэтому здесь часто богатая жизнь и заметная хозяйственная деятельность.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шельф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 от шельфа к глубоким частям океана. Глубина быстро растёт, рельеф становится круче. Часто именно здесь встречаются подводные каньоны и «каналы» для перемещения осадков.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Центральная, наиболее обширная часть дна: глубокая и относительно ровная. На ней расположены обширные пространства, где рельеф постепенно меняется осадками и течениями, сглаживающими неровности.
</a:t>
            </a:r>
            <a:endParaRPr lang="en-US" sz="1088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 очень глубокие впадины. Они образуются там, где одна плита «уходит» под другую. В таких местах океанское дно особенно контрастно по глубине и строению.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подводные горные цепи, тянущиеся на тысячи километров. Их связывают с раздвижением литосферных плит и подъёмом магмы. Здесь рождается новая океаническая кора.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шельф — это подводное продолжение суши, которое обычно простирается до глубины около 200 метров. В верхних слоях воды достаточно света, поэтому дно здесь сравнительно ровное и заметно живое.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шельфе часто обитают разнообразные виды рыб: им проще найти пищу и подходящие условия. Кроме природы, эта зона важна и для людей — здесь ведут добычу нефти и газа.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шельф — мелководная окраина материка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от шельфа вглубь глубина растёт ступенчато, а самые глубокие участки связаны с желобами. Это помогает «читать» карту дна.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закон: ближе к материкам глубины меньше, а максимальные значения приурочены к зонам глубоководных впадин. Рельеф распределён неравномерно.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глубин основных частей океанского дна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о глубинах океанского дна (уровень школьной географии), без привязки к конкретному океану.
</a:t>
            </a:r>
            <a:endParaRPr lang="en-US" sz="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 и подводные каньоны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склона важны и для понимания геологических процессов: именно здесь накапливаются и перераспределяются материалы, которые потом попадают в глубоководные районы.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часто встречаются подводные каньоны — глубокие «врезы». По ним осадки и воды могут перемещаться вниз, меняя очертания дна и усиливая контраст рельефа.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 соединяет шельф с более глубокими частями океана. Это более крутая область дна, где глубина увеличивается быстрее, чем на мелководье шельфа.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причины формирования рельефа: движение плит, вулканизм и переработка дна осадками.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формы рельефа океанского дна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статья «Mid-ocean ridge».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масштаба подводные горные цепи тянутся через океаны.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образуют почти непрерывную систему гор на дне. На этих участках формируется новая океаническая кора благодаря подъёму магмы.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64 000 км
</a:t>
            </a:r>
            <a:endParaRPr lang="en-US" sz="57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 — узкие и очень глубокие прогибы дна океана. Они возникают в зонах, где одна литосферная плита погружается под другую, создавая сильное искривление поверхности.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Марианский желоб в Тихом океане считается самым глубоким: его глубина около 11 километров. Такие места особенно важны для изучения геологии и условий на экстремальных глубинах.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 — самые глубокие впадины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833" y="1612725"/>
            <a:ext cx="393473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связывает форму рельефа, характерную глубину и ключевую особенность происхождения.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океанского дна связано с разными механизмами: одни формы «продолжают» материки, другие связаны с движением плит и вулканизмом. Поэтому глубины и очертания закономерно различаются.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океанографии и школьной географии (обобщённые диапазоны глубин).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дна и их признаки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 — ровные пространства на большой глубине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 лежат примерно на глубине 3000–6000 метров. Это обширные участки океанского дна, где рельеф меняется очень слабо и перепады высот почти не заметны.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абиссальных равнин обычно покрыта тонким слоем осадков. Осадки поступают из толщи воды и постепенно оседают, слой за слоем выравнивая ранее неровные участки.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равнины выглядят спокойными, процессы продолжаются: течения переносят частицы, а в локальных местах могут появляться небольшие гряды или впадинки, связанные с движением вещества.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накопления мелких частиц поверхность становится более гладкой: углубления заполняются, а выступы сглаживаются. Поэтому здесь часто встречается «ровное поле» даже при взгляде на дно сверху.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возникают разные «строительные площадки» рельефа: раздвижение рождает хребты, сближение — глубокие желоба, а горизонтальные сдвиги сопровождаются трещинами и смещениями слоев.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наблюдений показывает, что формы дна не случайны: они повторяют типы границ плит и служат «отпечатками» их движения в прошлом и настоящем.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рельефа океанского дна с литосферными плитами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строении океанического дна по данным учебно-научных атласов и карт GEBCO, актуальность: 2020-е годы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вулканы и островные дуги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вулканы строят горы, выпуская магму и застывающие породы. Если вершина поднимается выше уровня моря, появляется остров. На его склонах нередко заметны следы лавовых потоков и слои вулканического пепла.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 водой «растёт» гора: от вулкана к острову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зонах, где одна литосферная плита уходит под другую, магма образуется ближе к глубине. Это создаёт условия для появления цепочек вулканов: островных дуг или подводных хребтов. Поэтому «линии огня» на карте тянутся на сотни и тысячи километров.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цепочки при столкновении плит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Японии и Алеутских островов хорошо иллюстрируют связь вулканизма с границами плит. Здесь формируются острова и подводные возвышенности, а вулканическая активность объясняется особенностями погружения плиты. Такой рельеф — подсказка географам и геологам.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Алеуты: дуги вулканов как пример природы в движении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Эхолоты для измерения глубины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 отправляет звуковой сигнал вниз и измеряет время его возвращения. По времени ученые рассчитывают глубину и создают первые «линии» рельефа дна.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 и роботы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и автономные роботы помогают получать данные там, где сложно работать человеку. Они могут измерять состав пород, делать снимки и уточнять форму склонов и каньонов.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и объединение данных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цельную картину, данные разных методов соединяют в общие карты. Так рельеф океана уточняют: от общих очертаний до деталей склонов и подводных гор.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косвенные признаки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не видят дно напрямую, но помогают замечать неровности океана, связанные с подводными структурами. По изменениям высоты поверхности и течений делают выводы о рельефе ниже.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изучают рельеф океанского дна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организмов обычно сосредоточено на шельфе и в верхних слоях над подводными поднятиями: там больше света, пищи и активные течения. В желобах жизни меньше, но есть особые приспособленные виды.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«плотность жизни» связана с условиями: чем выше доступность света и корма, тем обильнее сообщество. В желобах выживание обеспечивают специальные адаптации.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океане больше всего живых организмов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океанографических наблюдений из учебных материалов (например, NOAA/GEBCO по картированию) и обзорных публикаций, без указания единого процента
</a:t>
            </a:r>
            <a:endParaRPr lang="en-US" sz="7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материковом шельфе добывают нефть, природный газ и строительные материалы, например песок. Причина проста: шельф относительно мелкий, поэтому техника работает эффективнее, чем в глубоких зонах.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важны для экономики и науки, но добыча может наносить вред среде: нарушает донные сообщества, поднимает взвеси и меняет местообитания организмов. Поэтому нужны экологические оценки и контроль.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встречаются железомарганцевые конкреции и другие полезные минералы. Они образуются из осаждающихся частиц, «накапливая» вещества на морском грунте в течение длительного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 океанского дна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8566"/>
            <a:ext cx="4535700" cy="21411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рекорды океанского дна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самых известных «географических рекордов» подводного рельефа: максимальная глубина желоба, масштаб срединно-океанического хребта и ширина шельфа.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распределены по разным океанам: максимальная глубина связана с зонами желобов, а крупные подводные системы — с границами плит и формированием новой коры.
</a:t>
            </a:r>
            <a:endParaRPr lang="en-US" sz="1614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океанографических атласов и баз данных по батиметрии (например, GEBCO)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связи между геологическими явлениями и изменениями рельефа на морском дне.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процессы изменяют дно океана
</a:t>
            </a:r>
            <a:endParaRPr lang="en-US" sz="348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рельефа океанского дна нужно для точных карт: по ним легче понимать строение океана, сравнивать регионы и выявлять закономерности между шельфом, склонами, равнинами и желобами.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карты показывают, как меняется планета. Наблюдая за рельефом и его изменениями, ученые лучше объясняют историю Земли и планируют исследования, чтобы беречь природные богатства океана.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дна помогает прогнозировать последствия геологических событий. Понимание, где расположены желоба и разломы, связано с землетрясениями и возможными цунами, а также с движением плит.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важен для безопасности судоходства. Подводные возвышенности, каньоны и глубокие участки влияют на маршрут и риски для кораблей и подводных кабелей, особенно в районах со сложной геометрией дна.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рельеф дна океанов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Океанское дно — не ровная пустота, а сложный мир шельфов, склонов, равнин, хребтов и желобов. Формы постоянно меняются из‑за плит, вулканов, осадков и течений. Изучение помогает лучше понимать Землю и сохранять её богатства.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океанского дна — часть живой планеты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2026-05-12T23:01:36Z</dcterms:created>
  <dcterms:modified xsi:type="dcterms:W3CDTF">2026-05-12T23:01:36Z</dcterms:modified>
</cp:coreProperties>
</file>