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861451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Вынесение общего множителя за скобки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948900" y="15336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372600" y="293639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превратить сумму в произведение и упростить выражение?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приём в 7 классе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помогает упрощать выражения, находить удобный вид многочленов и готовит к решению уравнений. На уроках алгебры он становится одним из первых важных преобразований.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общим множителем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274875"/>
            <a:ext cx="39753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для всех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множитель — это число, буква или выражение, которое входит в каждое слагаемое. Именно его можно вынести за скобки, чтобы запись стала короче и удобнее.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2869"/>
            <a:ext cx="39753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12x + 18 общий числовой множитель равен 6, потому что оба слагаемых делятся на это число без остатка. После вынесения запись становится компактнее.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630872"/>
            <a:ext cx="39753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Буквенный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4a + 8ab общий множитель — 4a. Он есть в каждом слагаемом, а буква b присутствует только во втором, поэтому вынести её нельзя.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50587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Распределительное свойство как основа правила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25" y="992675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раскрытие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записать a(b + c), то после раскрытия скобок получится ab + ac. Один множитель умножается на каждое слагаемое внутри скобок, поэтому результат остаётся тем же.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166196" y="992675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Вынесение общего множителя — это обратный ход к раскрытию скобок. Сначала находят общий множитель, а затем записывают его перед скобками, чтобы получить более короткую форму.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062365" y="992675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Наглядная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удобно показывать на двух одинаковых группах предметов: одна часть обозначает общий множитель, а другая — то, что остаётся внутри скобок после преобразования.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вынести общий множитель за скобки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преобразовании выражения по школьному правилу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находить числовой общий множитель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661" y="1374800"/>
            <a:ext cx="40080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делитель
</a:t>
            </a:r>
            <a:pPr algn="l" indent="0" marL="0">
              <a:lnSpc>
                <a:spcPct val="115000"/>
              </a:lnSpc>
              <a:buNone/>
            </a:pPr>
            <a:r>
              <a:rPr lang="en-US" sz="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рассматривают числовые коэффициенты и находят их наибольший общий делитель. Это позволяет выбрать самый удобный множитель, который делит все слагаемые без остатка.
</a:t>
            </a:r>
            <a:endParaRPr lang="en-US" sz="1163" dirty="0"/>
          </a:p>
        </p:txBody>
      </p:sp>
      <p:sp>
        <p:nvSpPr>
          <p:cNvPr id="11" name="Text 3"/>
          <p:cNvSpPr txBox="1"/>
          <p:nvPr/>
        </p:nvSpPr>
        <p:spPr>
          <a:xfrm>
            <a:off x="510650" y="2358893"/>
            <a:ext cx="40080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на примере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15 + 20 + 25 общий множитель равен 5, потому что каждое число делится на 5. После вынесения запись становится короче и нагляднее.
</a:t>
            </a:r>
            <a:endParaRPr lang="en-US" sz="1286" dirty="0"/>
          </a:p>
        </p:txBody>
      </p:sp>
      <p:sp>
        <p:nvSpPr>
          <p:cNvPr id="12" name="Text 4"/>
          <p:cNvSpPr txBox="1"/>
          <p:nvPr/>
        </p:nvSpPr>
        <p:spPr>
          <a:xfrm>
            <a:off x="510650" y="3342975"/>
            <a:ext cx="40080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множитель равен 1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 чисел нет общего делителя, кроме 1, выносить за скобки нечего. В таком случае выражение обычно оставляют без изменений, чтобы не усложнять запись.
</a:t>
            </a:r>
            <a:endParaRPr lang="en-US" sz="12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учитывать буквенную часть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306343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буква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и та же буква есть во всех слагаемых, её можно вынести за скобки вместе с числом. Это помогает выделить общую часть выражения и упростить запись.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75533" y="2306343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Меньшая степень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одинаковой букве берут меньшую степень, которая встречается в каждом слагаемом. Если степень есть не везде, она не может стать частью общего множителя.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81075" y="2307306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примере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3x² + 6x общий множитель — 3x. Буква x присутствует в обоих слагаемых, а степень 2 можно вынести только тогда, когда она есть в каждом.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156085"/>
            <a:ext cx="4873500" cy="1103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примеров с общим множителем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одно и то же правило работает в разных выражениях.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запись становится короче, а проверка раскрытием скобок подтверждает правильность преобразования.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алгебре 7 класса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числовым множителем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661" y="1374800"/>
            <a:ext cx="40080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общий делитель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24 + 36 общий множитель равен 12. Оба числа делятся на него без остатка, поэтому именно 12 удобно вынести перед скобками.
</a:t>
            </a:r>
            <a:endParaRPr lang="en-US" sz="1286" dirty="0"/>
          </a:p>
        </p:txBody>
      </p:sp>
      <p:sp>
        <p:nvSpPr>
          <p:cNvPr id="11" name="Text 3"/>
          <p:cNvSpPr txBox="1"/>
          <p:nvPr/>
        </p:nvSpPr>
        <p:spPr>
          <a:xfrm>
            <a:off x="510650" y="2358893"/>
            <a:ext cx="40080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частные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деления получаем 24: 12 = 2 и 36: 12 = 3. Значит, исходная сумма переписывается как 12(2 + 3), без изменения смысла.
</a:t>
            </a:r>
            <a:endParaRPr lang="en-US" sz="1286" dirty="0"/>
          </a:p>
        </p:txBody>
      </p:sp>
      <p:sp>
        <p:nvSpPr>
          <p:cNvPr id="12" name="Text 4"/>
          <p:cNvSpPr txBox="1"/>
          <p:nvPr/>
        </p:nvSpPr>
        <p:spPr>
          <a:xfrm>
            <a:off x="510650" y="3342975"/>
            <a:ext cx="40080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раскрыть скобки, получится 12·2 + 12·3, то есть 24 + 36. Совпадение с исходной записью показывает, что преобразование выполнено верно.
</a:t>
            </a:r>
            <a:endParaRPr lang="en-US" sz="12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буквой и числом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274875"/>
            <a:ext cx="39753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множитель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6x + 9x общий множитель — 3x. Он есть в каждом слагаемом, поэтому его можно вынести перед скобками.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2869"/>
            <a:ext cx="39753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в скобках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деления получаем 6x: 3x = 2 и 9x: 3x = 3. Внутри скобок остаются только числа, потому что одинаковая буква x сокращается.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630872"/>
            <a:ext cx="39753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принимает вид 3x(2 + 3). Такое преобразование делает запись короче и помогает быстрее выполнять дальнейшие вычисления или сравнивать похожие выражения.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вид выражения после преобразования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вынесения множителя исходная сумма заменяется более компактной записью, где повторяющаяся часть вынесена за скобки.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форма короче и нагляднее, поэтому с ней проще выполнять последующие преобразования.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алгебре 7 класса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50587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с отрицательным общим множителем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25" y="992675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Меняются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общий множитель отрицательный, при вынесении за скобки знаки внутри меняются на противоположные. Это помогает сохранить исходное значение выражения и избежать ошибки при проверке.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166196" y="992675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преобразования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выражения -8x + 12 можно вынести -4: получится -4(2x — 3). Внутри скобок остаются такие числа и буквы, которые после умножения снова дают исходную запись.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062365" y="992675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проверить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нужно уделять знакам перед каждым слагаемым. Если забыть изменить знак хотя бы у одного числа, раскрытие скобок уже не восстановит исходное выражение.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общий множитель не сразу заметен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306343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Сравнить коэффициенты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число, на которое делятся все числовые коэффициенты. Это позволяет быстро выделить общую часть выражения и понять, с чего начинать преобразование.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75533" y="2306343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Проверить буквы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смотрят, какая буквенная часть есть во всех слагаемых. Общей можно считать только ту букву, которая встречается в каждом члене выражения.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81075" y="2307306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Не брать лишнее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из букв присутствует не во всех слагаемых, её не выносят. В выражении 14xy + 21x общий множитель — 7x, а буква y остаётся только в первом слагаемом.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вынесении множителя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берут не тот делитель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замечает общий числовой делитель, но выбирает не самый удобный. Из-за этого запись становится длиннее, чем нужно, и пропадает главный смысл приёма — сделать выражение короче и проще.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потерялась в скобках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 общий множитель забывают включить буквенную часть, хотя она есть во всех слагаемых. Тогда раскрытие скобок не возвращает исходное выражение, и ошибка сразу становится заметной при проверке.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знак внутри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множитель отрицательный, знак в скобках обязательно меняется. Именно здесь часто появляются неверные ответы: одно неверно записанное число портит всё преобразование, даже если общая часть найдена правильно.
</a:t>
            </a:r>
            <a:endParaRPr lang="en-US" sz="105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и правильные ответы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типичных ошибок с верными преобразованиями помогает увидеть, как должен выглядеть общий множитель в разных случаях.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общий множитель должен входить в каждое слагаемое; иначе раскрытие скобок не совпадёт с исходной записью.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задания по алгебре 7 класса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после вынесения множителя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преобразования по правилам алгебры 7 класса.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550" y="1854617"/>
            <a:ext cx="198300" cy="176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11363" y="1845400"/>
            <a:ext cx="146025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10869" y="1845400"/>
            <a:ext cx="170363" cy="1947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решением уравнений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7355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равно нулю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вынесения общего множителя уравнение часто принимает вид произведения. Тогда можно применить правило: если произведение равно нулю, хотя бы один множитель должен быть нулём.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85225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вычислений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длинных преобразований достаточно выделить общий множитель и перейти к более простой записи. Это особенно удобно в уравнениях с одним неизвестным, где важна скорость и аккуратность.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89690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 ответу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примере 3x + 6 = 0 удобно получить 3(x + 2) = 0. Затем остаётся решить более простые уравнения внутри скобок, не теряя исходный смысл записи.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этот приём встречается чаще всего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первых уроках ученики чаще всего используют приём для упрощения записей с числами, буквами и одночленами.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становится базовым инструментом, а затем помогает в более сложных темах алгебры.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алгебре 7 класса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 теме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661" y="1088975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общий множитель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смотрят на все слагаемые и выделяют то, что повторяется в каждом из них. Это может быть число, буква или их сочетание.
</a:t>
            </a:r>
            <a:endParaRPr lang="en-US" sz="1084" dirty="0"/>
          </a:p>
        </p:txBody>
      </p:sp>
      <p:sp>
        <p:nvSpPr>
          <p:cNvPr id="12" name="Text 3"/>
          <p:cNvSpPr txBox="1"/>
          <p:nvPr/>
        </p:nvSpPr>
        <p:spPr>
          <a:xfrm>
            <a:off x="510650" y="188301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Разделить каждое слагаемое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каждое слагаемое делят на найденный общий множитель. Так получают числа или выражения, которые будут записаны внутри скобок после преобразования.
</a:t>
            </a:r>
            <a:endParaRPr lang="en-US" sz="1084" dirty="0"/>
          </a:p>
        </p:txBody>
      </p:sp>
      <p:sp>
        <p:nvSpPr>
          <p:cNvPr id="13" name="Text 4"/>
          <p:cNvSpPr txBox="1"/>
          <p:nvPr/>
        </p:nvSpPr>
        <p:spPr>
          <a:xfrm>
            <a:off x="510650" y="267704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множитель ставят перед скобками, а в скобках пишут частные. Важно сохранить порядок и знаки, чтобы запись точно соответствовала исходному выражению.
</a:t>
            </a:r>
            <a:endParaRPr lang="en-US" sz="1084" dirty="0"/>
          </a:p>
        </p:txBody>
      </p:sp>
      <p:sp>
        <p:nvSpPr>
          <p:cNvPr id="14" name="Text 5"/>
          <p:cNvSpPr txBox="1"/>
          <p:nvPr/>
        </p:nvSpPr>
        <p:spPr>
          <a:xfrm>
            <a:off x="510800" y="3471071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раскрывают скобки и сравнивают результат с исходной записью. Такая проверка помогает заметить ошибку в коэффициентах, буквах или знаках.
</a:t>
            </a:r>
            <a:endParaRPr lang="en-US" sz="108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Вынесение множителя — удобный способ упрощать выражения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делает алгебраические записи короче, понятнее и удобнее для дальнейшей работы. Он помогает быстрее решать задачи, проверять себя и переходить к более сложным преобразованиям.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2026-05-29T20:37:57Z</dcterms:created>
  <dcterms:modified xsi:type="dcterms:W3CDTF">2026-05-29T20:37:57Z</dcterms:modified>
</cp:coreProperties>
</file>