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помогает мыслить, чувствовать и выбирать?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слове: свобода в литературе и речи
</a:t>
            </a:r>
            <a:endParaRPr lang="en-US" sz="337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человека в момент выбора, спора и внутреннего сопротивления. Через поступки героев и их речь видно, как свобода связана с честью, совестью, самостоятельной мыслью и уважением к личности.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 свободе на уроке литературы
</a:t>
            </a:r>
            <a:endParaRPr lang="en-US" sz="2788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слово создаёт характер героя, рисует пейзаж и задаёт настроение. Именно через речь автор показывает, кто перед нами и как он относится к происходящему.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глагольное движение меняет смысл сцены: «молчал», «возразил», «вскрикнул», «признался» передают разные состояния и степень внутренней открытости героя.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увидеть тонкие оттенки чувства: сомнение, надежду, страх, решимость, протест. Без этого текст теряет глубину и становится плоским.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богатство лексики в литературе не украшение, а способ понять мысль автора и почувствовать свободу человеческого выбора.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основа художественного мира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литературы свобода выражения проявляется в вопросах к тексту, честном мнении о герое и умении спорить спокойно. Ошибка здесь не страшна: важнее учиться думать и объяснять свою позицию.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свобода делает разговор о книге живым и осмысленным. Она учит говорить о добре и зле, о долге и выборе так, чтобы слышать себя и уважать других.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выражения в школьной и читательской жизни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речи начинается с внутренней уверенности и культуры общения.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уважение, точность и знание темы: они делают высказывание сильным и убедительным.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задачам по литературе и нормам речевого общения; 2025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человеку чувствовать свободу в речи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не даёт права оскорблять, унижать, лгать или травить человека. Сильная речь не разрушает достоинство другого, а помогает понять и обсудить проблему.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грубая или ложная реплика часто показывает духовную бедность героя. По его словам читатель видит не силу, а внутреннюю слабость и неспособность к уважению.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свобода связана с нравственной нормой: говорить правду, не подменять её удобным мнением и помнить об ответственности за каждое сказанное слово.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свободы слова в литературе и жизни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превращается в поступок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мысль и речь влияют на сюжет и отношения героев.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опыт личной стойкости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Читая, мы проживаем чужой опыт и учимся распознавать цену молчания, правды и смелости. Книга помогает увидеть, как человек сохраняет себя в трудной ситуации.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труднее всего быть свободным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особенно заметна там, где герою страшно, но он всё же остаётся верен себе. Такой выбор показывает, что достоинство зависит не от силы, а от внутренней честности.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выбор героя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Солженицына свобода связана с правдой, совестью и стойкостью человека. В его произведениях она становится испытанием характера и верности человеческому достоинству.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свобода раскрывается через нравственный выбор и личную ответственность. Для его героев важно не просто хотеть, а понимать, к чему приведёт каждый поступок.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свобода связана с достоинством личности, честным словом и ценностью независимой мысли. Его герои часто проверяются умением сохранить внутреннюю честь.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свобода звучит как одиночество, протест и внутренний бунт. Его лирический герой не принимает духовной несвободы и остро чувствует разлад с миром.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в русской литературе XIX–XX веков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передают отношение, настроение и силу высказывания.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слово, тем яснее характер героя и эмоциональный смысл реплики.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языка и словари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слова в тексте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защищает личность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уважительное обращение признают человека отдельной личностью. Когда героя называют по имени, а не унижают кличкой, язык показывает равенство, достоинство и право быть услышанным.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говорить от первого лица помогает человеку не растворяться в чужом мнении. В литературе такая речь подчёркивает внутреннюю свободу, смелость и готовность отвечать за свои слова.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письма, дневники и воспоминания сохраняют опыт эпохи лучше любого краткого пересказа. Через них мы видим, как люди защищали честь, правду и свободу.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как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Уважительная речь не только вежлива, но и справедлива. Она не унижает собеседника, а помогает сохранить его достоинство даже в споре, несогласии или трудном разговоре.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особенно точно передаёт личное переживание: в ней важны интонация, настроение и движение мысли героя или автора.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и дневники сильнее всего раскрывают внутренний мир человека, а лирика делает свободу чувством, а не только событием.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видам текстов в школьной программе по литературе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тексты помогают понять свободу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Ответственная речь уважает мнение других и помогает договориться. Когда ученик умеет спорить спокойно, слушать аргументы и признавать правоту собеседника, его слово становится полезным для общего дела.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уроках, классных собраниях и проектах свободная речь помогает предлагать решения, задавать вопросы и объяснять свою позицию. Здесь важны факты, а не громкость голоса.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гражданская ответственность в жизни школы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высказывания: где проходит граница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оценить реплику по факту, источнику, уважению и пользе для разговора.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Манипуляция часто начинается с громкого заголовка и сильной эмоции. Читателя торопят, чтобы он не успел проверить факты и поверил сообщению сразу.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Манипуляция и ложь в речи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может скрываться в неполной информации: важную деталь убирают, а остальное подают как правду. Поэтому нужно отличать мнение, факт и художественный образ.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особенно важно задавать вопрос: кому выгодно это сообщение и что оно не договаривает. Такой подход помогает не поддаться давлению и сохранить самостоятельность мысли.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сцена может звучать мягко, тревожно или торжественно — всё зависит от выбранных слов и интонации автора.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интонация управляют эмоциональным фоном текста: они усиливают чувство, меняют тон разговора и помогают читателю точнее понять героя.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над художественной речью в текстах школьной программы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которые передаёт слово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Комментарий, пост или сообщение в сети распространяются мгновенно и могут долго храниться. Поэтому слово в интернете нужно проверять так же внимательно, как и в печати.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публикацией важно уточнить факты, не пересылать слухи и не выдавать предположение за правду. Это защищает и автора сообщения, и тех, о ком он пишет.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данные, фотографии и переписка требуют уважения. Если человек не согласен на распространение информации, её нельзя публиковать без разрешения.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Травля, насмешки и оскорбления не являются свободой слова. В цифровой среде свобода начинается там, где сохраняются достоинство, безопасность и ответственность за последствия.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ответственность в интернете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разговоре проявляется не только в праве говорить, но и в умении услышать чужую мысль до конца. Такое внимание помогает понять смысл, а не только спорить.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литературных диалогах тот, кто слушает спокойно и задаёт точные вопросы, выглядит зрелым и сильным. Насмешка, перебивание и глухота к словам другого показывают внутреннюю закрытость.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человек умеет слушать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23757"/>
            <a:ext cx="4094100" cy="21012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речевые формулы помогают говорить ясно, спокойно и без конфликта.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Уважительная речь позволяет сохранять личную позицию и одновременно беречь отношения. Точность формулировки делает разговор понятным и безопасным для обеих сторон.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современного русского языка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свободной и уважительной речи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становится видимой в том, как человек говорит, спорит, слушает и выбирает слова. В литературе и жизни честная речь показывает внутреннюю силу, уважение и ответственность за сказанное.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начинается со слова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2026-05-23T03:06:25Z</dcterms:created>
  <dcterms:modified xsi:type="dcterms:W3CDTF">2026-05-23T03:06:25Z</dcterms:modified>
</cp:coreProperties>
</file>