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половых клеток и оплодотворение
</a:t>
            </a:r>
            <a:endParaRPr lang="en-US" sz="2235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мейоз и оплодотворение сохраняют жизнь и создают разнообразие?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наследственности к новому организму
</a:t>
            </a:r>
            <a:endParaRPr lang="en-US" sz="2017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Половые клетки передают наследственную информацию, мейоз уменьшает число хромосом и создает новые сочетания генов, а оплодотворение восстанавливает диплоидный набор и запускает развитие зиготы. Эти процессы лежат в основе размножения животных и человека и объясняют генетическое разнообразие потомства.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3024" y="1242175"/>
            <a:ext cx="307015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Гаметы: определение и основные признаки
</a:t>
            </a:r>
            <a:endParaRPr lang="en-US" sz="2300" dirty="0"/>
          </a:p>
        </p:txBody>
      </p:sp>
      <p:sp>
        <p:nvSpPr>
          <p:cNvPr id="12" name="Text 2"/>
          <p:cNvSpPr txBox="1"/>
          <p:nvPr/>
        </p:nvSpPr>
        <p:spPr>
          <a:xfrm>
            <a:off x="544450" y="1564150"/>
            <a:ext cx="5096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Специализированные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5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Гаметы — это половые клетки, приспособленные не к росту организма, а к передаче наследственной информации. У животных к ним относятся сперматозоиды и яйцеклетки, каждая из которых выполняет свою часть общей задачи.
</a:t>
            </a:r>
            <a:endParaRPr lang="en-US" sz="1186" dirty="0"/>
          </a:p>
        </p:txBody>
      </p:sp>
      <p:sp>
        <p:nvSpPr>
          <p:cNvPr id="13" name="Text 3"/>
          <p:cNvSpPr txBox="1"/>
          <p:nvPr/>
        </p:nvSpPr>
        <p:spPr>
          <a:xfrm>
            <a:off x="544450" y="2140974"/>
            <a:ext cx="5096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Гаплоидный набор
</a:t>
            </a:r>
            <a:pPr algn="l" indent="0" marL="0">
              <a:lnSpc>
                <a:spcPct val="100000"/>
              </a:lnSpc>
              <a:buNone/>
            </a:pPr>
            <a:r>
              <a:rPr lang="en-US" sz="5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каждой гамете содержится один набор хромосом, то есть гаплоидный набор. Благодаря этому после слияния двух гамет в зиготе вновь восстанавливается диплоидность, характерная для клеток тела.
</a:t>
            </a:r>
            <a:endParaRPr lang="en-US" sz="1204" dirty="0"/>
          </a:p>
        </p:txBody>
      </p:sp>
      <p:sp>
        <p:nvSpPr>
          <p:cNvPr id="14" name="Text 4"/>
          <p:cNvSpPr txBox="1"/>
          <p:nvPr/>
        </p:nvSpPr>
        <p:spPr>
          <a:xfrm>
            <a:off x="544450" y="2717796"/>
            <a:ext cx="5096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 размножении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5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Гаметы не делятся как обычные соматические клетки и не образуют ткани организма. Их биологическое значение связано только с половым размножением, при котором наследственный материал объединяется от двух родителей.
</a:t>
            </a:r>
            <a:endParaRPr lang="en-US" sz="1186" dirty="0"/>
          </a:p>
        </p:txBody>
      </p:sp>
      <p:sp>
        <p:nvSpPr>
          <p:cNvPr id="15" name="Text 5"/>
          <p:cNvSpPr txBox="1"/>
          <p:nvPr/>
        </p:nvSpPr>
        <p:spPr>
          <a:xfrm>
            <a:off x="544450" y="3294609"/>
            <a:ext cx="5096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 встрече
</a:t>
            </a:r>
            <a:pPr algn="l" indent="0" marL="0">
              <a:lnSpc>
                <a:spcPct val="100000"/>
              </a:lnSpc>
              <a:buNone/>
            </a:pPr>
            <a:r>
              <a:rPr lang="en-US" sz="5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гамет помогает им встретиться и слиться при оплодотворении. У сперматозоида есть структуры для движения и проникновения, а яйцеклетка содержит оболочки и вещества, необходимые для начала развития.
</a:t>
            </a:r>
            <a:endParaRPr lang="en-US" sz="1186" dirty="0"/>
          </a:p>
        </p:txBody>
      </p:sp>
      <p:sp>
        <p:nvSpPr>
          <p:cNvPr id="16" name="Text 6"/>
          <p:cNvSpPr txBox="1"/>
          <p:nvPr/>
        </p:nvSpPr>
        <p:spPr>
          <a:xfrm>
            <a:off x="544450" y="3876475"/>
            <a:ext cx="5096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изменчивости
</a:t>
            </a:r>
            <a:pPr algn="l" indent="0" marL="0">
              <a:lnSpc>
                <a:spcPct val="100000"/>
              </a:lnSpc>
              <a:buNone/>
            </a:pPr>
            <a:r>
              <a:rPr lang="en-US" sz="5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через гаметы передаются новые сочетания генов следующему поколению. Поэтому они важны не только для продолжения вида, но и для возникновения наследственного разнообразия, на котором основаны эволюционные изменения.
</a:t>
            </a:r>
            <a:endParaRPr lang="en-US" sz="118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схема гаметогенеза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стадий показывает общий принцип образования мужских и женских гамет.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39347" y="851050"/>
            <a:ext cx="2911256" cy="389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Сперматогенез: образование мужских гамет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1261450" y="1166125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происходит
</a:t>
            </a:r>
            <a:pPr algn="l" indent="0" marL="0">
              <a:lnSpc>
                <a:spcPct val="100000"/>
              </a:lnSpc>
              <a:buNone/>
            </a:pPr>
            <a:r>
              <a:rPr lang="en-US" sz="6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Сперматогенез идет в семенниках, главным образом в извитых семенных канальцах. Здесь клетки последовательно проходят все стадии формирования, а среда канальцев поддерживает их развитие до момента созревания.
</a:t>
            </a:r>
            <a:endParaRPr lang="en-US" sz="1206" dirty="0"/>
          </a:p>
        </p:txBody>
      </p:sp>
      <p:sp>
        <p:nvSpPr>
          <p:cNvPr id="12" name="Text 3"/>
          <p:cNvSpPr txBox="1"/>
          <p:nvPr/>
        </p:nvSpPr>
        <p:spPr>
          <a:xfrm>
            <a:off x="1261450" y="2095876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 рост
</a:t>
            </a:r>
            <a:pPr algn="l" indent="0" marL="0">
              <a:lnSpc>
                <a:spcPct val="100000"/>
              </a:lnSpc>
              <a:buNone/>
            </a:pPr>
            <a:r>
              <a:rPr lang="en-US" sz="6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раннем этапе сперматогонии многократно делятся митозом, увеличивая число исходных клеток. Затем следует рост: клетка накапливает вещества и подготавливается к мейозу, который приведет к уменьшению числа хромосом.
</a:t>
            </a:r>
            <a:endParaRPr lang="en-US" sz="1206" dirty="0"/>
          </a:p>
        </p:txBody>
      </p:sp>
      <p:sp>
        <p:nvSpPr>
          <p:cNvPr id="13" name="Text 4"/>
          <p:cNvSpPr txBox="1"/>
          <p:nvPr/>
        </p:nvSpPr>
        <p:spPr>
          <a:xfrm>
            <a:off x="1261450" y="3019626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Созревание
</a:t>
            </a:r>
            <a:pPr algn="l" indent="0" marL="0">
              <a:lnSpc>
                <a:spcPct val="100000"/>
              </a:lnSpc>
              <a:buNone/>
            </a:pPr>
            <a:r>
              <a:rPr lang="en-US" sz="6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стадии созревания проходят два деления мейоза. Сначала расходятся гомологичные хромосомы, затем — хроматиды, поэтому из одной клетки образуются гаплоидные клетки с наследственной изменчивостью.
</a:t>
            </a:r>
            <a:endParaRPr lang="en-US" sz="1206" dirty="0"/>
          </a:p>
        </p:txBody>
      </p:sp>
      <p:sp>
        <p:nvSpPr>
          <p:cNvPr id="14" name="Text 5"/>
          <p:cNvSpPr txBox="1"/>
          <p:nvPr/>
        </p:nvSpPr>
        <p:spPr>
          <a:xfrm>
            <a:off x="1261450" y="3943376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Спермиогенез и 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6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Завершающий этап превращает сперматиды в сперматозоиды. У них формируются головка, шейка и жгутик, а в акросоме накапливаются ферменты, необходимые для проникновения через оболочки яйцеклетки.
</a:t>
            </a:r>
            <a:endParaRPr lang="en-US" sz="120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2094124"/>
            <a:ext cx="4646100" cy="14826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сперматогенеза и их результат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 теме «Образование половых клеток. Оплодотворение»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последовательно изменяются клетки в процессе образования мужских гамет.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одной исходной клетки после мейоза и формирования возникают четыре функциональные гаметы; это обеспечивает и уменьшение набора хромосом, и генетическое разнообразие.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203" y="858375"/>
            <a:ext cx="3905344" cy="389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Овогенез: образование женских гамет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382550" y="1166500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формирования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Овогенез происходит в яичниках, где закладываются и созревают женские половые клетки. Этот процесс связан не с образованием множества мелких клеток, а с подготовкой одной крупной яйцеклетки.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382550" y="2096250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Неравномерное деление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4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делений цитоплазма распределяется неравномерно, поэтому почти весь ее объем остается в одной клетке. Остальные клетки становятся полярными тельцами и обычно не участвуют в дальнейшем развитии.
</a:t>
            </a:r>
            <a:endParaRPr lang="en-US" sz="1179" dirty="0"/>
          </a:p>
        </p:txBody>
      </p:sp>
      <p:sp>
        <p:nvSpPr>
          <p:cNvPr id="13" name="Text 4"/>
          <p:cNvSpPr txBox="1"/>
          <p:nvPr/>
        </p:nvSpPr>
        <p:spPr>
          <a:xfrm>
            <a:off x="5382550" y="3020000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для зародыша
</a:t>
            </a:r>
            <a:pPr algn="l" indent="0" marL="0">
              <a:lnSpc>
                <a:spcPct val="100000"/>
              </a:lnSpc>
              <a:buNone/>
            </a:pPr>
            <a:r>
              <a:rPr lang="en-US" sz="4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Крупный размер яйцеклетки важен биологически: она содержит запас питательных веществ, органоидов и регуляторных веществ. Это обеспечивает первые этапы развития зародыша до начала самостоятельного питания.
</a:t>
            </a:r>
            <a:endParaRPr lang="en-US" sz="1179" dirty="0"/>
          </a:p>
        </p:txBody>
      </p:sp>
      <p:sp>
        <p:nvSpPr>
          <p:cNvPr id="14" name="Text 5"/>
          <p:cNvSpPr txBox="1"/>
          <p:nvPr/>
        </p:nvSpPr>
        <p:spPr>
          <a:xfrm>
            <a:off x="5382550" y="3949875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Функциональная задача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Неподвижность яйцеклетки не является недостатком, а отражает ее роль: принять сперматозоид, объединить генетический материал и создать условия для успешного старта эмбрионального развития.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отражает не «лучший» процесс, а разные биологические стратегии: один направлен на количество и подвижность, другой — на запас веществ и защиту зародыша.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сперматогенеза и овогенеза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Сперматогенез обеспечивает массовое образование подвижных клеток, а овогенез — формирование крупной, ресурсно обеспеченной яйцеклетки; оба процесса дополняют друг друга.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признаков сперматогенеза и овогенеза по школьному курсу биологии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662" y="1532833"/>
            <a:ext cx="505575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8850" y="2435735"/>
            <a:ext cx="511200" cy="408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9750" y="3297168"/>
            <a:ext cx="44940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7837" y="4178821"/>
            <a:ext cx="393225" cy="449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как основа уменьшения числа хромосом
</a:t>
            </a:r>
            <a:endParaRPr lang="en-US" sz="2297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включает два деления подряд, но удвоение ДНК происходит только один раз. В результате число хромосом уменьшается вдвое, а клетки приобретают гаплоидный набор.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последовательных деления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профазе I гомологичные хромосомы находят друг друга, сближаются и образуют пары. Такое точное выстраивание необходимо для правильного расхождения хромосом в последующих делениях.
</a:t>
            </a:r>
            <a:endParaRPr lang="en-US" sz="954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Сближение гомологов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профазы I возможен обмен участками между гомологичными хромосомами. Этот процесс создает новые сочетания аллелей и усиливает наследственную изменчивость потомства.
</a:t>
            </a:r>
            <a:endParaRPr lang="en-US" sz="991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завершения мейоза каждая зрелая гамета получает только один набор хромосом. Это принципиально важно: при оплодотворении два гаплоидных набора снова образуют диплоидную зиготу.
</a:t>
            </a:r>
            <a:endParaRPr lang="en-US" sz="935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Гаплоидный результат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69" y="925750"/>
            <a:ext cx="2745463" cy="2164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69" y="925750"/>
            <a:ext cx="2745463" cy="2164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94" y="916325"/>
            <a:ext cx="2745463" cy="2164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Головка сперматозоида устроена максимально компактно: в ней находится ядро с гаплоидным набором хромосом. Снаружи располагается акросома, где сосредоточены ферменты, помогающие преодолеть оболочки яйцеклетки и начать оплодотворение.
</a:t>
            </a:r>
            <a:endParaRPr lang="en-US" sz="987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Головка: носитель наследственной информации
</a:t>
            </a:r>
            <a:endParaRPr lang="en-US" sz="1128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часть богата митохондриями, поэтому именно здесь вырабатывается энергия, необходимая для движения. Это особенно важно, потому что сперматозоиду приходится преодолевать значительное расстояние и действовать в неблагоприятной среде.
</a:t>
            </a:r>
            <a:endParaRPr lang="en-US" sz="946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часть: энергетический центр
</a:t>
            </a:r>
            <a:endParaRPr lang="en-US" sz="1128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Хвост, или жгутик, обеспечивает активное перемещение сперматозоида. Благодаря согласованной работе всех частей клетки она не просто сохраняется как носитель ДНК, а активно доставляет наследственный материал к яйцеклетке.
</a:t>
            </a:r>
            <a:endParaRPr lang="en-US" sz="1076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Жгутик: путь к встрече
</a:t>
            </a:r>
            <a:endParaRPr lang="en-US" sz="1600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сперматозоида и его функции
</a:t>
            </a:r>
            <a:endParaRPr lang="en-US" sz="23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38805" y="1515502"/>
            <a:ext cx="4666390" cy="158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яйцеклетки и ее приспособления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строение женской гаметы и механизмы оплодотворения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46975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части яйцеклетки, их особенности и роль в оплодотворении и раннем развитии зародыша.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822250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размеры, запас веществ и защитные механизмы делают яйцеклетку не только носителем наследственной информации, но и источником условий для начала развития организма.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Созревание половых клеток у человека
</a:t>
            </a:r>
            <a:endParaRPr lang="en-US" sz="2334" dirty="0"/>
          </a:p>
        </p:txBody>
      </p:sp>
      <p:sp>
        <p:nvSpPr>
          <p:cNvPr id="7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8348" y="257460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рождения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девочки закладываются будущие ооциты. Они уже находятся на ранних стадиях развития, но дальнейшее созревание временно приостанавливается.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154889" y="1967125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созревание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мальчиков начинается активный сперматогенез. Образование сперматозоидов стартует в семенниках и затем идет практически непрерывно в течение жизни.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537475" y="144015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Цикличное созревание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женщин созревание ооцитов происходит по циклам. Завершение мейоза в яйцеклетке связано с оплодотворением и отличается от мужского пути.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сперматозоида к яйцеклетке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органов и условий, через которые сперматозоид проходит после эякуляции до возможного места встречи с яйцеклеткой.
</a:t>
            </a:r>
            <a:endParaRPr lang="en-US" sz="99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39347" y="851050"/>
            <a:ext cx="2911256" cy="389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Оплодотворение: последовательность событий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1124691" y="1045675"/>
            <a:ext cx="34869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Распознавание
</a:t>
            </a:r>
            <a:pPr algn="l" indent="0" marL="0">
              <a:lnSpc>
                <a:spcPct val="100000"/>
              </a:lnSpc>
              <a:buNone/>
            </a:pPr>
            <a:r>
              <a:rPr lang="en-US" sz="4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Сперматозоид узнает яйцеклетку по специфическим молекулам на ее оболочках. Это обеспечивает выборочное взаимодействие гамет одного вида и снижает вероятность случайного слияния.
</a:t>
            </a:r>
            <a:endParaRPr lang="en-US" sz="1084" dirty="0"/>
          </a:p>
        </p:txBody>
      </p:sp>
      <p:sp>
        <p:nvSpPr>
          <p:cNvPr id="13" name="Text 3"/>
          <p:cNvSpPr txBox="1"/>
          <p:nvPr/>
        </p:nvSpPr>
        <p:spPr>
          <a:xfrm>
            <a:off x="1124691" y="1803844"/>
            <a:ext cx="34869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Акросомная реакция
</a:t>
            </a:r>
            <a:pPr algn="l" indent="0" marL="0">
              <a:lnSpc>
                <a:spcPct val="100000"/>
              </a:lnSpc>
              <a:buNone/>
            </a:pPr>
            <a:r>
              <a:rPr lang="en-US" sz="4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контакте с оболочками яйцеклетки из акросомы выделяются ферменты. Они помогают сперматозоиду пройти защитные слои и приблизиться к плазматической мембране.
</a:t>
            </a:r>
            <a:endParaRPr lang="en-US" sz="1141" dirty="0"/>
          </a:p>
        </p:txBody>
      </p:sp>
      <p:sp>
        <p:nvSpPr>
          <p:cNvPr id="14" name="Text 4"/>
          <p:cNvSpPr txBox="1"/>
          <p:nvPr/>
        </p:nvSpPr>
        <p:spPr>
          <a:xfrm>
            <a:off x="1124691" y="2562013"/>
            <a:ext cx="34869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Проникновение
</a:t>
            </a:r>
            <a:pPr algn="l" indent="0" marL="0">
              <a:lnSpc>
                <a:spcPct val="100000"/>
              </a:lnSpc>
              <a:buNone/>
            </a:pPr>
            <a:r>
              <a:rPr lang="en-US" sz="4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разрушения части оболочек один сперматозоид входит в яйцеклетку. Его генетический материал оказывается внутри цитоплазмы, где начинается дальнейшее объединение клеток.
</a:t>
            </a:r>
            <a:endParaRPr lang="en-US" sz="1121" dirty="0"/>
          </a:p>
        </p:txBody>
      </p:sp>
      <p:sp>
        <p:nvSpPr>
          <p:cNvPr id="15" name="Text 5"/>
          <p:cNvSpPr txBox="1"/>
          <p:nvPr/>
        </p:nvSpPr>
        <p:spPr>
          <a:xfrm>
            <a:off x="1124691" y="3320182"/>
            <a:ext cx="34869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Слияние мембран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Мембраны гамет сливаются, и ядра мужской и женской клеток сближаются. Этот этап подготавливает образование единого ядра будущей зиготы.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1124691" y="4078370"/>
            <a:ext cx="3486900" cy="6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зиготы
</a:t>
            </a:r>
            <a:pPr algn="l" indent="0" marL="0">
              <a:lnSpc>
                <a:spcPct val="100000"/>
              </a:lnSpc>
              <a:buNone/>
            </a:pPr>
            <a:r>
              <a:rPr lang="en-US" sz="4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объединения наследственного материала формируется зигота с диплоидным набором хромосом. Она становится первой клеткой нового организма и начинает дробление.
</a:t>
            </a:r>
            <a:endParaRPr lang="en-US" sz="112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следующий этап зависит от успешного завершения предыдущего; особенно важны точное распознавание гамет и быстрое включение механизмов защиты яйцеклетки.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Стадии оплодотворения по времени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 — короткая, но строго упорядоченная последовательность событий, где сбой любого звена может остановить формирование зиготы.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последовательность событий при оплодотворении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4134" y="1242175"/>
            <a:ext cx="306793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Полиспермия и механизмы ее предотвращения
</a:t>
            </a:r>
            <a:endParaRPr lang="en-US" sz="2293" dirty="0"/>
          </a:p>
        </p:txBody>
      </p:sp>
      <p:sp>
        <p:nvSpPr>
          <p:cNvPr id="11" name="Text 2"/>
          <p:cNvSpPr txBox="1"/>
          <p:nvPr/>
        </p:nvSpPr>
        <p:spPr>
          <a:xfrm>
            <a:off x="542600" y="1564150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полиспермия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Полиспермия возникает, когда в одну яйцеклетку проникают несколько сперматозоидов. Такое нарушение приводит к неверному набору хромосом и обычно делает дальнейшее развитие невозможным.
</a:t>
            </a:r>
            <a:endParaRPr lang="en-US" sz="1700" dirty="0"/>
          </a:p>
        </p:txBody>
      </p:sp>
      <p:sp>
        <p:nvSpPr>
          <p:cNvPr id="12" name="Text 3"/>
          <p:cNvSpPr txBox="1"/>
          <p:nvPr/>
        </p:nvSpPr>
        <p:spPr>
          <a:xfrm>
            <a:off x="542600" y="2537083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опасно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избытке мужского генетического материала нарушается согласованность деления клеток. Зигота не получает нормального плана развития и становится нежизнеспособной.
</a:t>
            </a:r>
            <a:endParaRPr lang="en-US" sz="1700" dirty="0"/>
          </a:p>
        </p:txBody>
      </p:sp>
      <p:sp>
        <p:nvSpPr>
          <p:cNvPr id="13" name="Text 4"/>
          <p:cNvSpPr txBox="1"/>
          <p:nvPr/>
        </p:nvSpPr>
        <p:spPr>
          <a:xfrm>
            <a:off x="542600" y="3510011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входа первого сперматозоида запускается кортикальная реакция. Оболочка яйцеклетки изменяется так, чтобы другие сперматозоиды больше не могли проникнуть внутрь.
</a:t>
            </a:r>
            <a:endParaRPr lang="en-US" sz="1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Биологическое значение оплодотворения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041949" y="1166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наследственности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соединяет генетический материал двух родителей, создавая новый набор наследственных признаков. Именно поэтому потомство не является точной копией ни матери, ни отца.
</a:t>
            </a:r>
            <a:endParaRPr lang="en-US" sz="1220" dirty="0"/>
          </a:p>
        </p:txBody>
      </p:sp>
      <p:sp>
        <p:nvSpPr>
          <p:cNvPr id="11" name="Text 3"/>
          <p:cNvSpPr txBox="1"/>
          <p:nvPr/>
        </p:nvSpPr>
        <p:spPr>
          <a:xfrm>
            <a:off x="3041949" y="2090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диплоидности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Слияние гаплоидных гамет возвращает хромосомный набор к диплоидному. Это необходимо для нормальной работы клеток и дальнейшего развития нового организма.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041949" y="3013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разнообразия
</a:t>
            </a:r>
            <a:pPr algn="l" indent="0" marL="0">
              <a:lnSpc>
                <a:spcPct val="100000"/>
              </a:lnSpc>
              <a:buNone/>
            </a:pPr>
            <a:r>
              <a:rPr lang="en-US" sz="5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Случайное сочетание гамет усиливает наследственную изменчивость. Благодаря этому популяции лучше приспосабливаются к изменяющимся условиям среды и сохраняют устойчивость.
</a:t>
            </a:r>
            <a:endParaRPr lang="en-US" sz="1198" dirty="0"/>
          </a:p>
        </p:txBody>
      </p:sp>
      <p:sp>
        <p:nvSpPr>
          <p:cNvPr id="13" name="Text 5"/>
          <p:cNvSpPr txBox="1"/>
          <p:nvPr/>
        </p:nvSpPr>
        <p:spPr>
          <a:xfrm>
            <a:off x="3041949" y="39373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развития
</a:t>
            </a:r>
            <a:pPr algn="l" indent="0" marL="0">
              <a:lnSpc>
                <a:spcPct val="100000"/>
              </a:lnSpc>
              <a:buNone/>
            </a:pPr>
            <a:r>
              <a:rPr lang="en-US" sz="5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образования зиготы запускается эмбриональное развитие: сначала дробление, затем гаструляция и органогенез. Оплодотворение, таким образом, открывает путь к формированию организма.
</a:t>
            </a:r>
            <a:endParaRPr lang="en-US" sz="119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909646"/>
            <a:ext cx="4646100" cy="18516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полового и бесполого размножения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формы размножения организмов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различия по числу родителей, генетическому разнообразию, скорости процесса и приспособляемости потомства.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выгодно скоростью, а половое — генетическим разнообразием; в изменчивой среде именно разнообразие повышает шансы вида на выживание.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7837" y="1532833"/>
            <a:ext cx="393225" cy="44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8850" y="2435735"/>
            <a:ext cx="511200" cy="408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9750" y="3297168"/>
            <a:ext cx="449400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9750" y="4178821"/>
            <a:ext cx="44940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гаметогенеза и значение для здоровья
</a:t>
            </a:r>
            <a:endParaRPr lang="en-US" sz="2153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расхождения хромосом могут менять их число в гаметах. В результате возникают анеуплоидии, которые часто нарушают нормальное развитие зародыша.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мейоза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Сбои сперматогенеза или овогенеза уменьшают число полноценных гамет. Это затрудняет зачатие и может быть причиной репродуктивных проблем.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фертильности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этапов образования гамет помогает объяснять причины бесплодия и оценивать риски наследственных нарушений, связанных с неправильным созреванием половых клеток.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медицины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гаметогенеза важно для раннего выявления нарушений и выбора мер помощи. Знание нормального хода процессов позволяет точнее оценивать репродуктивное здоровье человека.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Диагностика и профилактика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556518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гамет к началу новой жизни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496875"/>
            <a:ext cx="6259200" cy="116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Гаметогенез создает специализированные половые клетки, мейоз снижает число хромосом и повышает разнообразие, а оплодотворение возвращает диплоидность и запускает развитие нового организма.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2026-06-01T14:50:12Z</dcterms:created>
  <dcterms:modified xsi:type="dcterms:W3CDTF">2026-06-01T14:50:12Z</dcterms:modified>
</cp:coreProperties>
</file>