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Европы: ключевые центры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2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стали центрами политики, экономики и культуры с XI по XV век.
</a:t>
            </a:r>
            <a:endParaRPr lang="en-US" sz="4505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городов в Европе
</a:t>
            </a:r>
            <a:endParaRPr lang="en-US" sz="2089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торговли в Средние века привел к формированию городов на торговых путях и у крепостей, где развивались ремесла и образование.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возникновения городов в Европе
</a:t>
            </a:r>
            <a:endParaRPr lang="en-US" sz="2991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 возникают у замков и монастырей, расширяются рынки и ремесленные мастерские.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городской среды за счет переселенцев из деревень — ремесленников и купцов.
</a:t>
            </a:r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 век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укрепляет экономику, города получают статус от феодалов и королей.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города как Кёльн и Венеция достигают значительной плотности и влияния.
</a:t>
            </a:r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укреплялись стенами высотой до 10 метров с бойницами, обеспечивающими защиту от врагов. Эти стены часто имели несколько рядов для дополнительной безопасности.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Внушительные городские стены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Башни использовались для наблюдения и обороны, а подъемные мосты через рвы позволяли контролировать доступ въезда в город, что значительно снижало риски нападений.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Сторожевые башни и ворота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городах применяли двойное ограждение с промежутками и дополнительные крепостные сооружения, обеспечивая многоступенчатую защиту для жителей и имущества.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стены и внутренние укрепления
</a:t>
            </a:r>
            <a:endParaRPr lang="en-US" sz="1536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сооружения средневековых городов
</a:t>
            </a:r>
            <a:endParaRPr lang="en-US" sz="26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устройство и планировка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площадь и кварталы
</a:t>
            </a:r>
            <a:endParaRPr lang="en-US" sz="1528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города располагалась рыночная площадь с ратушей и собором. Кварталы делились по ремеслам, например улица кузнецов или площадь ткачей, создавая удобство для торговли и производства.
</a:t>
            </a:r>
            <a:endParaRPr lang="en-US" sz="1513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города имели четкую прямоугольную планировку с ровными улицами, а старые — извилистые узкие проходы, отражающие историческое развитие и плотность застройки.
</a:t>
            </a:r>
            <a:endParaRPr lang="en-US" sz="1541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новых и старых городов
</a:t>
            </a:r>
            <a:endParaRPr lang="en-US" sz="1581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538550" y="1328100"/>
            <a:ext cx="517725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населения средневекового города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Ведущая группа, управляющая торговлей и финансами, часто проживали в центральных районах и обладали значительным влиянием.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Занимались производством товаров; объединялись в цехи и занимали средние кварталы города, обеспечивая разнообразие профессий.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 мастеровые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обучались ремеслам, поддерживали мастерские и влияли на развитие городских профессий.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лица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Священники и монахи имели особое положение, руководили религиозной жизнью и школами, жили рядом с храмами.
</a:t>
            </a:r>
            <a:endParaRPr lang="en-US" sz="147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городов в период XI—XIV веков
</a:t>
            </a:r>
            <a:endParaRPr lang="en-US" sz="265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Европы увеличили численность в несколько раз благодаря миграции и развитию экономики.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рост городского населения как отражение социальных и экономических преобразований Средневековья.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исследования,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экономические центры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служили основными центрами торговли, где купцы и ремесленники обменивались товарами и услугами, расширяя рынки сбыта.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гильдий и торговых союзов, таких как Ганза, способствовало укреплению коммерческих связей и защите интересов членов.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активность стимулировала строительство инфраструктуры: дорог, мостов и портов, что улучшало транспорт и связи.
</a:t>
            </a:r>
            <a:endParaRPr lang="en-US" sz="1563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городского управления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избирались из зажиточных горожан и решали важные вопросы развития и порядка.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Бургомистр или мэр курировал выполнение решений и представлял город во внешних делах.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Судебные органы разрешали споры и обеспечивали соблюдение городских законов.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собрания определяли уставы, правила торговли и ремесел, укрепляя самоуправление.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право и управление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Магдебургское право давало городам право выбирать собственные органы власти и создавать независимые суды.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регулировали ремесла, торговлю и общественный порядок, защищая интересы горожан от внешних посягательств.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власти обеспечивали соблюдение правил, взимали налоги и поддерживали порядок на улицах.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отличались узкими, извилистыми улицами и плотной застройкой из-за ограниченного пространства внутри городских стен. Дома часто стояли вплотную друг к другу, образуя лабиринты переулков и дворов.
</a:t>
            </a:r>
            <a:endParaRPr lang="en-US" sz="108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Тесные улочки и компактная застройка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архитектурными элементами были арки, узкие высокие окна с витражами и резные фасады. Соборы и ратуши украшали изысканной скульптурой и каменной резьбой, создавая впечатление величия и торжественности.
</a:t>
            </a:r>
            <a:endParaRPr lang="en-US" sz="1055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Готический стиль и декоративное убранство
</a:t>
            </a:r>
            <a:endParaRPr lang="en-US" sz="1472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Жилье горожан представляло собой каменные или деревянные многоэтажные постройки. Верхние этажи часто выступали над улицами, создавая навесы, что было вызвано желанием увеличить жилую площадь в условиях ограниченного пространства.
</a:t>
            </a:r>
            <a:endParaRPr lang="en-US" sz="103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Многоэтажные дома для горожан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городского архитектурного облика
</a:t>
            </a:r>
            <a:endParaRPr lang="en-US" sz="26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символы: собор и ратуша
</a:t>
            </a:r>
            <a:endParaRPr lang="en-US" sz="255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Ратуша служила центром политической и административной власти, здесь собирался городской совет для обсуждения важных дел, принимались решения и раздавались приказы. Здание часто отличалось богатым архитектурным обликом.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Кафедральный собор был духовным центром города, где проходили церковные службы и культурные мероприятия. Его величественные витражи и высокие колокольни символизировали мощь церкви и влияния на жителей.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торговые центры в средневековом городе
</a:t>
            </a:r>
            <a:endParaRPr lang="en-US" sz="2344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товары торговли включали ткани, кожаные изделия, металлоизделия, специи и вина, востребованные как в городе, так и за его пределами. Рынки становились площадками для обмена и торговли.
</a:t>
            </a:r>
            <a:endParaRPr lang="en-US" sz="1567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рынки располагались возле соборов и ратуш, что облегчало доступ и контроль, одновременно подчеркивая важность торговли для городской жизни и экономики.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привлекали купцов из разных регионов на несколько дней или недель, что способствовало обмену товарами, идеями и культурными традициями между разными городами.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связывали крупные города Европы, включая немецкие, французские, итальянские и нидерландские центры, обеспечивая постоянный поток товаров и экономический рост.
</a:t>
            </a:r>
            <a:endParaRPr lang="en-US" sz="1567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Ремесленные цехи и гильдии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организовывались в цехи для защиты общих интересов, контроля качества продукции и регулирования цен. Они обучали учеников и строго следили за соблюдением традиций ремесла.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не только управляли производственной деятельностью, но и поддерживали своих членов во время болезни или старости, устраивали религиозные и праздничные мероприятия для укрепления общности.
</a:t>
            </a:r>
            <a:endParaRPr lang="en-US" sz="1577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возникновение университетов
</a:t>
            </a:r>
            <a:endParaRPr lang="en-US" sz="2476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открывались церковные школы, где мальчики изучали основы чтения, письма и арифметики. Образование было тесно связано с религией и подготовкой к духовной службе.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появились университеты — крупные образовательные центры в Болонье, Париже, Оксфорде и Кембридже, где преподавали право, философию, медицину на латыни.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преимущественно велось устно с использованием рукописных книг, что делало образование достаточно дорогим и доступным в основном для сыновей богатых семей.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церкви и монастырей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играла ключевую роль в контроле образования, общественных обычаев и организации большинства праздников в средневековых городах.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выполняли социальную функцию, приютив бедных и обездоленных, а также обучали ремеслам и способствовали сохранению знаний.
</a:t>
            </a:r>
            <a:endParaRPr lang="en-US" sz="1506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Кафедральные соборы являлись центрами культуры и искусства, где творились произведения религиозного искусства и устраивались просветительские мероприятия.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ярмарки были крупными событиями, привлекавшими жителей и гостей. Здесь проходили торговля, музыка, уличные представления и игры, создавая атмосферу праздника и единения общества.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 народные гуляния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Рыцарские турниры были не только спортивными состязаниями, но и зрелищами с участием музыкантов, танцоров и артистов, которые развлекали горожан и укрепляли дух сообщества.
</a:t>
            </a:r>
            <a:endParaRPr lang="en-US" sz="1259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Турниры и театрализованные представления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и общественная жизнь средневекового города
</a:t>
            </a:r>
            <a:endParaRPr lang="en-US" sz="211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санитарные условия в средневековых городах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стояли очень плотно, а улицы были узкими и грязными, что создавало плохие санитарные условия и способствовало быстрому распространению болезней.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канализации и мусор, выбрасываемый прямо на улицу, вместе с употреблением воды из открытых источников приводили к частым эпидемиям, включая знаменитую чуму XIV века.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средневековых городов с населением свыше 10 тысяч существовало в Европе к началу XIV века, что стало основой для развития современных европейских мегаполисов.
</a:t>
            </a:r>
            <a:endParaRPr lang="en-US" sz="1155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крупных городов того времени иллюстрирует масштаб урбанизации и её влияние на экономику и культуру Европы.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исследования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— фундамент современной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заложили прочную основу для экономического развития, культурного обмена и самоуправления, что сделало их неотъемлемой частью истории и цивилизации Европы.
</a:t>
            </a:r>
            <a:endParaRPr lang="en-US" sz="37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2026-05-10T13:27:15Z</dcterms:created>
  <dcterms:modified xsi:type="dcterms:W3CDTF">2026-05-10T13:27:15Z</dcterms:modified>
</cp:coreProperties>
</file>