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 we go!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 — и большое приключение уже начинается.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Off we go?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 we go! значит: «Поехали!» Это слова для смелого старта, когда впереди новое дело, понятная цель и первые маленькие успехи.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слышим «Поехали!»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начинается проект, конкурс или подготовка праздника, хочется сразу сказать: «Поехали!» Так появляется ощущение движения и интерес к новому делу.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понять, к чему мы идём. Если виден финал, легче не растеряться и сделать первый шаг без лишнего волнения.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настрой помогает включиться в работу дружно. Как только появляется цель, путь становится похож на короткое и весёлое школьное путешествие.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дело начинается с цели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цель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выбрать, ради чего мы начинаем дело. Цель может быть простой: дочитать книгу, выучить стих, сделать поделку или помочь классу.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цель становится понятнее, если представить результат. Тогда легче ответить на вопрос: что именно я хочу увидеть в конце работы?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курс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сформулированная цель не пугает, а подсказывает направление. Она помогает не отвлекаться и идти к делу спокойно, шаг за 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маленькими шагами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шагов делают цель понятной и спокойной.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 зачем идём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делу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начинается с идеи и ведёт к готовой работе. Когда понятно, что делать сначала, а что потом, путь становится ровным и не путает.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путь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ориентир — проверка результата. На этом этапе можно заметить неточности, исправить их и убедиться, что работа действительно готова.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финиш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помогает понять, ради чего мы старались. Если есть показ результата или мини-презентация, хочется сделать работу аккуратно и красиво.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идей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можно найти точные объяснения, образцы и полезные подсказки. Это надёжная отправная точка, когда нужно понять тему без лишней путаницы.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учителя помогают увидеть, как задача выглядит на деле. Иногда один удачный образец подсказывает больше, чем длинное объяснение.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или группе идеи рождаются быстрее: кто-то задаёт вопрос, кто-то предлагает другое решение, и вместе появляется новый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берём с собой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не пропустить важные шаги и слушать объяснение до конца. Без него даже простой старт может превратиться в весёлую, но ненужную путаницу.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карандаш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карандаш нужны, чтобы записать задание, пометки и удачную мысль. Когда всё под рукой, работать спокойнее и быстрее.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свериться с правилом, примером или текстом. Она словно маленький справочник, который живёт прямо в рюкзаке старта.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пауза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короткие перерывы поддерживают силы. После нескольких минут работы полезно чуть отдохнуть, чтобы снова смотреть на дело свежим взглядом.
</a:t>
            </a:r>
            <a:endParaRPr lang="en-US" sz="921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смелость спрашивать тоже важны. Если что-то неясно, лучше уточнить, чем гадать и потом исправлять всё заново.
</a:t>
            </a:r>
            <a:endParaRPr lang="en-US" sz="1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Стартуем безопасно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спешим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 торопимся и внимательно слушаем, что нужно делать. Спокойный старт помогает избежать лишних ошибок ещё до первого движения рукой.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Берёмся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работаем аккуратно с ножницами, клеем и техникой. Инструменты должны помогать делу, а не устраивать маленький хаос на столе.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Следуем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правило, его важно выполнять сразу, а не «почти». Так работа идёт безопасно и без неприятных сюрпризов.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сразу обращаемся к взрослому. Это не признак слабости, а самый разумный способ сохранить спокойствие и продолжить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старте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помогает начать работу и держит общий темп. Он напоминает о задаче, чтобы команда не отвлекалась и не спорила о первом шаге.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ищет тетради, ножницы, книги и другие нужные вещи. Так никто не бегает по классу в последний момент, будто на перемене-спринте.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 смотрит, всё ли сделано аккуратно и нет ли ошибок. Его задача — заметить то, что остальные уже успели пропустить.
</a:t>
            </a:r>
            <a:endParaRPr lang="en-US" sz="12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удобный отрезок сосредоточенной работы для ребёнка.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удобен короткий рабочий отрезок, затем пауза. Так легче сохранять внимание, не уставать и спокойно двигаться к цели шаг за шагом.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организации учебной работы для младших школьников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4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5646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путь стал трудным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 паузу и не торопись исправлять всё сразу. Короткая остановка помогает успокоиться, посмотреть на задачу внимательнее и понять, где именно возникла трудность.
</a:t>
            </a:r>
            <a:endParaRPr lang="en-US" sz="1304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 себе простой вопрос: что не получилось и почему? Часто проблема становится яснее, если разделить её на маленькие части и проверить каждую отдельно.
</a:t>
            </a:r>
            <a:endParaRPr lang="en-US" sz="1374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другой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выбери новый способ: попроси подсказку, попробуй ещё раз или начни с более лёгкого шага. Иногда один маленький поворот делает путь снова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подсказывают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показывает, что надо ещё раз посмотреть на условие, порядок действий или аккуратность. Это не повод останавливаться, а полезный сигнал для проверки.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приходит новый опыт: теперь ты знаешь, как сделать лучше в следующий раз. Так работа становится увереннее, а шаги — точнее и спокойнее.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попытка очень важна: второй черновик часто получается лучше первого. Ластик не ругается, а помогает довести дело до аккуратного и красивого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 ли я к старту?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ясна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 уже выбрана, значит, первый ориентир есть. Можно коротко сказать, что именно ты хочешь сделать сегодня, чтобы не путаться в начале.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известны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шаги названы заранее, старт не кажется большим и сложным. Достаточно помнить последовательность и двигаться по ней спокойно, без лишней суеты.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собраны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проверь, всё ли нужное лежит рядом: тетрадь, карандаш, книга или материалы для поделки. Тогда не придётся бегать по классу за мелочами.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помню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тоже должны быть в голове. Нужно помнить про осторожность с ножницами, клеем и техникой, а ещё внимательно слушать взрослого.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команда, смелости становится больше. Можно спросить, уточнить или попросить помощь — и тогда старт проходит спокойнее и дружнее.
</a:t>
            </a:r>
            <a:endParaRPr lang="en-US" sz="9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празднику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класса проходит по понятной цепочке: от выбора темы к общему показу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922425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подбодрить себя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не стоять на месте в начале дела. Когда шаг кажется большим, лучше сказать себе: «Сначала попробую», — и спокойно сделать первый маленький ход.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выполненной части приятно отметить усилие: наклейкой, похвалой или короткой передышкой. Маленькая награда показывает, что старание заметили, и делает продолжение радостнее.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поддерживать себя добрыми словами, становится легче не бросать дело на середине. Фраза «У меня получится шаг за шагом» помогает идти дальше без лишнего волнения.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успеха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 прогресса можно сделать в виде дорожки, где каждый выполненный шаг получает свою отметку. Так видно не только цель, но и уже пройденный путь.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Наклейки, звёздочки или следы помогают замечать маленькие успехи. Когда отметка появляется после каждого действия, работа становится похожей на игру с понятными правилами.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уже продвинулся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 особенно поддерживает, когда задача длинная. Даже если до финиша ещё далеко, понятно: движение уже началось, а это очень важный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27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стартом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цель?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что такое цель: это то, к чему ты идёшь в конце дела. Выбирай короткий ответ, если вопрос кажется знакомым и простым.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удобно взять, чтобы не запутаться и не устать? Иногда достаточно трёх, а иногда — пяти, если задача чуть длиннее.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положить в свой рюкзак старта? Вспомни нужные вещи для работы: тетрадь, карандаш, книгу, материалы и немного терпения.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быть безопасным?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поступить безопасно, если в деле есть ножницы, клей или техника? Правильный ответ всегда связан с вниманием, аккуратностью и правилами взрослых.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ошибке?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ошибка уже появилась? Подумай о проверке, исправлении и новой попытке — именно так работа становится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план на сегодня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одно дело, которое ты действительно хочешь довести до конца сегодня. Чем понятнее цель, тем легче сделать первый шаг без лишней суеты.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три шага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три коротких шага, которые помогут добраться до результата. Когда путь разбит на части, он выглядит гораздо дружелюбнее и не пугает.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сразу после урока: достань нужное, открой тетрадь и сделай первый маленький шаг. Старт любит смелость, но ещё больше любит простоту.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 we go! — и всё начинается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цель, потом маленькие шаги, осторожные действия, поддержка команды и внимание к прогрессу. Так Off we go! звучит как добрый старт, а не как трудная обязанность.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2026-07-25T17:56:55Z</dcterms:created>
  <dcterms:modified xsi:type="dcterms:W3CDTF">2026-07-25T17:56:55Z</dcterms:modified>
</cp:coreProperties>
</file>