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классы хрящевых и костных рыб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отличий и сходств хрящевых и костных рыб, их эволюция и роль в природе.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рыб как позвоночных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около 500 миллионов лет назад, став первыми позвоночными. За это время выделились хрящевые и костные рыбы — главные обитатели водной среды с большой ролью в экосистемах и жизни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главные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хрящевых рыб полностью состоит из гибкого хряща, что обеспечивает легкость и подвижность в воде без костной ткани.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отсутствует плавательный пузырь, поэтому в воде они активно используют движения для удержания глубины.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у хрящевых рыб открытые, без защитных жаберных крышек, что характерно для этой группы.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плакоидной чешуёй с мелкими зубчатой структурой, которая снижает сопротивление воды при плавании.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Белая, тигровая и акула-молот являются одними из известных акул. Они строят свою жизнь в солёных водах, охотясь на других морских обитателей.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грозные хищники морей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Скаты, такие как хвостоколы и манты, обладают плоским телом и плавают близко к дну океанов. Некоторые виды встречаются в пресных реках.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— обитатели морского дна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редкие обитатели глубин отличаются необычным строением челюстей и обитают в тёмных морских глубинах у континентального склона.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загадочные глубоководные рыбы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хрящевых рыб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хрящевых рыб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хрящевых рыб полностью состоит из хрящевой ткани, за счет чего их тело остаётся лёгким и гибким.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видов открыто по пять-семь жаберных щелей, через которые происходит обмен газов с окружающей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 задние пары плавников обеспечивают отличную манёвренность и устойчивость во время плавания.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оснащены острыми зубами, которые обновляются регулярно, что важно для охоты и пережёвывания пищи.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охота хрящевых рыб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хрящевых рыб — активные хищники, питающиеся рыбой, кальмарами, иногда морскими млекопитающими.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предпочитают донных животных — моллюсков и ракообразных, добывая пищу у морского дна.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крупные акулы, например китовая, фильтруют планктон и мелкие организмы, питаясь иначе, чем хищники.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хрящевых рыб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хрящевых рыб происходит внутреннее оплодотворение, что отличает их от многих других видов рыб.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яйцеживорождение или живорождение, при котором потомство рождается с развитыми органами.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покрыты твёрдыми роговыми капсулами, что обеспечивает защиту и питательные вещества для эмбриона.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охрана хрящевых рыб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регулируют морские пищевые цепи, поедая болезненных и ослабленных животных, защищая здоровье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интенсивного вылова и разрушения среды многие виды акул находятся на грани исчезновения и требуют охраны.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видов: хрящевые и костные рыбы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представлены вдвое большим числом видов и занимают разнообразные водные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костных рыб отражает их адаптивное разнообразие и успешное эволюционное развитие.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«Атлас живой природы»,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костных рыб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костных рыб состоит из плотной костной ткани, обеспечивающей защиту и опору для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 закрывают жабры, помогая регулировать поток воды и обеспечивая эффективное дыхание.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у костных рыб регулирует плавучесть и глубину погружения в воде.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костной чешуёй разных типов — циклоидной, ктеноидной или ганоидной, что защищает тело.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84" y="1294150"/>
            <a:ext cx="1669781" cy="23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437" y="1294150"/>
            <a:ext cx="1632675" cy="23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210" y="1294150"/>
            <a:ext cx="1669781" cy="23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7712" y="1294150"/>
            <a:ext cx="1632675" cy="23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170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широко распространён в пресных водах России и Европы. Этот рыба обладает крепким телом с густой чешуёй и способен выживать в различных условиях, благодаря всеядному питанию.
</a:t>
            </a:r>
            <a:endParaRPr lang="en-US" sz="645" dirty="0"/>
          </a:p>
        </p:txBody>
      </p:sp>
      <p:sp>
        <p:nvSpPr>
          <p:cNvPr id="14" name="Text 3"/>
          <p:cNvSpPr txBox="1"/>
          <p:nvPr/>
        </p:nvSpPr>
        <p:spPr>
          <a:xfrm>
            <a:off x="48170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— обитатель пресных водоёмов
</a:t>
            </a:r>
            <a:endParaRPr lang="en-US" sz="758" dirty="0"/>
          </a:p>
        </p:txBody>
      </p:sp>
      <p:sp>
        <p:nvSpPr>
          <p:cNvPr id="15" name="Text 4"/>
          <p:cNvSpPr txBox="1"/>
          <p:nvPr/>
        </p:nvSpPr>
        <p:spPr>
          <a:xfrm>
            <a:off x="264675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отличается выразительной полосатой окраской и хорошо развитой спинной плавник. Активно охотится на мелких рыб и насекомых, что делает его важным звеном в пресноводных экосистемах.
</a:t>
            </a:r>
            <a:endParaRPr lang="en-US" sz="603" dirty="0"/>
          </a:p>
        </p:txBody>
      </p:sp>
      <p:sp>
        <p:nvSpPr>
          <p:cNvPr id="16" name="Text 5"/>
          <p:cNvSpPr txBox="1"/>
          <p:nvPr/>
        </p:nvSpPr>
        <p:spPr>
          <a:xfrm>
            <a:off x="26467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— яркий хищник
</a:t>
            </a:r>
            <a:endParaRPr lang="en-US" sz="1084" dirty="0"/>
          </a:p>
        </p:txBody>
      </p:sp>
      <p:sp>
        <p:nvSpPr>
          <p:cNvPr id="17" name="Text 6"/>
          <p:cNvSpPr txBox="1"/>
          <p:nvPr/>
        </p:nvSpPr>
        <p:spPr>
          <a:xfrm>
            <a:off x="4811651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 встречается в холодных морях Северного полушария. Её длинное тело покрыто мелкой чешуёй, а пищевые предпочтения включают мелких рыб и беспозвоночных.
</a:t>
            </a:r>
            <a:endParaRPr lang="en-US" sz="693" dirty="0"/>
          </a:p>
        </p:txBody>
      </p:sp>
      <p:sp>
        <p:nvSpPr>
          <p:cNvPr id="18" name="Text 7"/>
          <p:cNvSpPr txBox="1"/>
          <p:nvPr/>
        </p:nvSpPr>
        <p:spPr>
          <a:xfrm>
            <a:off x="48116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 — морской обитатель
</a:t>
            </a:r>
            <a:endParaRPr lang="en-US" sz="858" dirty="0"/>
          </a:p>
        </p:txBody>
      </p:sp>
      <p:sp>
        <p:nvSpPr>
          <p:cNvPr id="19" name="Text 8"/>
          <p:cNvSpPr txBox="1"/>
          <p:nvPr/>
        </p:nvSpPr>
        <p:spPr>
          <a:xfrm>
            <a:off x="6967875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известен своими длительными миграциями из моря в реки для нереста. Он обладает характерным серебристым оттенком и играет важную роль в пищевых цепочках обоих видов водоёмов.
</a:t>
            </a:r>
            <a:endParaRPr lang="en-US" sz="630" dirty="0"/>
          </a:p>
        </p:txBody>
      </p:sp>
      <p:sp>
        <p:nvSpPr>
          <p:cNvPr id="20" name="Text 9"/>
          <p:cNvSpPr txBox="1"/>
          <p:nvPr/>
        </p:nvSpPr>
        <p:spPr>
          <a:xfrm>
            <a:off x="6967876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— представитель мигрирующих видов
</a:t>
            </a:r>
            <a:endParaRPr lang="en-US" sz="758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примеры костных рыб
</a:t>
            </a:r>
            <a:endParaRPr lang="en-US" sz="31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строение костных рыб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костных рыб покрыты подвижными крышками (оперкулумом), которые защищают их и способствуют эффективному дыханию в 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помогает рыбам регулировать плавучесть, позволяя экономить энергию при перемещении по разной глубине водоёма.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различаются по расположению и функции: парные плавники обеспечивают маневренность, а непарные — устойчивость и направление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 у костных рыб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используют внешнее оплодотворение: самки мечут икру в воду, где самцы её оплодотворяют.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развивается в течение нескольких дней или недель, после чего из неё вылупляются личинки, способные к самостоятельному питанию.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 о потомстве, защищая кладку икры или перенося мальков в пасти для безопасности.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костных рыб: примеры и особенности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и судак являются хищниками, охотящимися на других рыб и обеспечивающими регулирование их численности.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и карп — всеядные рыбы, которые питаются как растительными, так и животными организмами в водоёмах.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Лещ предпочитает донные организмы, такие как мелкие беспозвоночные, обеспечивая очистку грунта и поддерживая экологический баланс.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рыбы нередко питаются водорослями, что помогает контролировать их рост и поддерживать здоровье коралловых рифов.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контролируют популяции других водных жителей, предотвращая перенаселённость и способствуя поддержанию стабильных экосистем. Это особенно заметно в пресных водоёмах и прибрежных зонах.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водных организмов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питание и отходы костные рыбы способствуют перемещению и переработке питательных веществ, что поддерживает продуктивность и здоровье водных экосистем.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питательных веществ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костных рыб создает множество экологических ниш и способствует устойчивости сред обитания, способствуя сложным и сбалансированным пищевым цепочкам.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биоразнообразия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 костных рыб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5763"/>
            <a:ext cx="3812100" cy="21134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хрящевых и костных рыб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представлены по структуре скелета, кожному покрытию, типу плавательного пузыря, способу размножения и числу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значительно разнообразнее и имеют более развитую анатомию для адаптации к различным водным средам.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живой природы, 2023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эволюционные связи рыб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эволюционные ветви и основные группы рыб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людей и хозяйства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важным источником белка и витаминов, обеспечивая пищу для миллионов людей по всему миру.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 любительское рыболовство снабжает рынок свежей и переработанной продукцией из рыбы, в том числе жирорастворимыми витаминами A и D.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фермы, аквариумистика и спортивная ловля развиваются как отрасли, поддерживая экономику и экологическое образование.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акула способна развивать скорость до 60 километров в час, что делает её одним из самых быстрых обитателей океана. Такая скорость помогает ей быстро охотиться и избегать врагов.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синей акулы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Паедоциприс — одна из самых крошечных рыб в мире, взрослые особи которой достигают всего 7,9 миллиметра. Этот миниатюрный размер уникален среди позвоночных животных.
</a:t>
            </a:r>
            <a:endParaRPr lang="en-US" sz="83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минимальной рыбы паедоциприс
</a:t>
            </a:r>
            <a:endParaRPr lang="en-US" sz="857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Стерлядь может откладывать до 140 000 икринок за один нерестовой цикл, обеспечивая популяцию и выживание вида даже при значительных природных стрессах.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плодовитость стерляди
</a:t>
            </a:r>
            <a:endParaRPr lang="en-US" sz="106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интересные факты о рыбах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и ценность знаний о рыбах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и роли хрящевых и костных рыб помогает бережнее относиться к природе и защищать водные экосистемы, сохраняя биологическое разнообразие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2026-05-07T15:46:36Z</dcterms:created>
  <dcterms:modified xsi:type="dcterms:W3CDTF">2026-05-07T15:46:36Z</dcterms:modified>
</cp:coreProperties>
</file>