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 на английском языке: ключевые аспекты и актуальность для старшеклассников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письменного описания людей важно для экзаменов, общения и творчества.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описания людей в изучении английского и межкультурном общении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описанием личности расширяет словарный запас, способствует развитию мышления и помогает эффективно общаться в международном контексте.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описательного текста о человеке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описание включает введение, подробности внешности, черты характера, привычки и заключение с оценкой автора. Такая структура помогает учащимся планировать и организовывать мысли.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требованиям ЕГЭ и ОГЭ повышает результативность. Чёткое соблюдение порядка облегчает восприятие текста экзаменаторами и читателями.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для описания внешности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важны категории: рост (tall, short), телосложение (slim, well-built), волосы (curly, straight), глаза (blue, hazel). Это создаёт разнообразие и точность описания.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одежды включает casual, formal, smart, помогая отражать стиль и контекст ситуации. Уникальные детали, как freckles или dimples, оживляют портрет.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синонимов и антонимов способствует выразительности и уменьшает повторения, делая текст более интересным и насыщенным.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разнообразии слов помогает развивать коммуникативные навыки, улучшая понимание и передачу визуальной информации на 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черт характера на английском языке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как sociable, reliable, stubborn активно используются для передачи индивидуальности персонажа в тексте.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(for example, in fact) помогают логично раскрывать характер через конкретные примеры и поведение.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позитивных и негативных качеств делает описание реалистичным и способствует развитию критического мышления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Фразы-структуры для описания людей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модели: ‘He is in his teens’, ‘She has a warm smile’, обеспечивают удобный старт для сочинений.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Развернутые выражения вроде ‘What makes him special is…’ позволяют глубже раскрыть индивидуальность героя.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Фразы-переходы (however, although) повышают связность и плавность повествования, улучшая восприятие текста.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клише структурирует письмо и помогает легко соблюдать экзаменационные требования по формату.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избегания шаблонных описаний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детали в 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необычных нюансов внешности и поведения человека, как манера ходьбы или особая улыбка, делает текст живым и индивидуальным. Это помогает выделиться среди других описаний.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жестов и мимики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движения, как поднятие бровей или жесты руками, позволяют передать настроение и характер не словами, а через действия, придавая описанию выразительность.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индивидуальности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Фокусировка на личных особенностях, отличающих героя от других, повышает эмоциональную вовлечённость читателя и помогает избежать стереотипов и банальностей.
</a:t>
            </a:r>
            <a:endParaRPr lang="en-US" sz="11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для эмоционального окрашивания описаний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метафор, например ‘as brave as a lion’, даёт образные сравнения, усиливающие впечатление от описания.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вроде ‘dazzling smile’ или ‘gloomy look’ помогают передать эмоциональное состояние и отношение автора к персонажу.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(stand out, look up to) делают речь более живой и естественной, что разнообразит стиль и улучшает восприятие.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08383"/>
            <a:ext cx="3856200" cy="1434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описания внешности и характера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и общие элементы в описании внешних и внутренних качеств человека для комплексного понимания личности.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описание объединяет визуальные и внутренние аспекты, создавая полный и реалистичный образ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английского языка для 11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ключевых языковых средств в сочинениях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показывает высокий приоритет описательных прилагательных для физических черт и характера в текстах старшеклассников.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использование лексики и связок способствует разнообразию и логичности описаний в экзаменационных работах.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60 сочинений 11 класса, 2022–2023 гг.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российских школьников при описании людей на английском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кальки с русского языка приводит к ошибкам, например, 'He has brown hairs' вместо правильного 'He has brown hair'. Это снижает качество текста и звучит неестественно.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артиклей и неправильный порядок слов — распространённые проблемы, которые искажают смысл и нарушают грамматическую структуру предложений в описании.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конкретики и переизбыток банальных прилагательных, таких как kind или good, делают описание поверхностным и шаблонным, снижая его выразительность.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 идиом часто приводит к искажениям смысла, например, фраза 'he is soul of company' заменяет корректное 'life and soul of the party', что вводит читателя в заблуждение.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примеры описательных фрагментов из английской литературы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 из «Гордости и предубеждения» Джейн Остин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'She had a lively, playful disposition, which delighted in anything ridiculous.' демонстрирует, как яркое сочетание эпитетов создаёт глубину характера и привлекает внимание читателя к индивидуальности героя.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Изысканное описание в произведениях Чарльза Диккенса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мастерски использует детали внешности и поведения, чтобы раскрыть личность персонажей и подчеркнуть их социальный статус, придавая повествованию особую атмосферу и эмоциональный оттенок.
</a:t>
            </a:r>
            <a:endParaRPr lang="en-US" sz="12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характера через поступки и речь (speech and actions)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Indirect characterization позволяет показать личность героя через его действия и слова, раскрывая глубину характера без прямых описаний.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фразы для выражения привычек, например, 'He never gives up easily', подчёркивают устойчивые черты и убеждают в правдоподобности описания.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проявления доброты — помощь близким, лидерство — умение брать ответственность в сложных ситуациях, что усиливает образ персонажа.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описаний на формирование читательского восприятия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Детально описанный персонаж облегчает ассоциацию и способствует запоминанию, создавая эмоциональную связь между читателем и героем.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антропологических деталей и аутентичных цитат усиливает вовлечённость и делает текст более убедительным и живым.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восприятии: статичный портрет фиксирует образ, тогда как динамический — раскрывает развитие и изменения героя в ходе повествования.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подготовки описательного абзаца на английском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план создания связного и индивидуализированного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приёмы для совершенствования письменных описаний на английском
</a:t>
            </a:r>
            <a:endParaRPr lang="en-US" sz="1988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личного словаря примеров (vocabulary bank)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сбор и систематизация ярких описательных выражений позволяют быстро подбирать подходящую лексику и создавать тексты с богатой образностью.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 анализ реальных описаний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знакомых описаний, использование грамматических сервисов и анализ успешных примеров из литературы помогают улучшить стиль и устранить типичные ошибки.
</a:t>
            </a:r>
            <a:endParaRPr lang="en-US" sz="12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субъективности и авторской позиции в описаниях на английском языке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оценка проявляется в выборе акцентируемых черт, слов и метафор, отражая мировоззрение и отношение автора к персонажу.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собственных суждений с помощью фактов, примеров и поведения героя укрепляет убедительность и глубину текста.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симпатии или антипатии достигается через использование специфической лексики (adore, dislike, respect), задающей тон повествования.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Кросскультурные нюансы описания людей на английском языке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британской традиции ценятся сдержанность, манеры и чувство юмора, что отражается в стиле описаний и выборе лексики.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подростковые описания включают сленг (cool, smart, chill) и ориентируются на актуальные ценности и стиль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подчёркивает активность, индивидуализм и достижения, что влияет на акценты при создании портретов персонажей.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восприятии внешности и характера заметен при сравнении России с Великобританией и США, что важно учитывать в межкультурной коммуникации.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важность навыка описательного письма по-английски для 11-классников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Экзаменационные задачи и сертификация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описание людей является неотъемлемой частью устных и письменных экзаменов, способствует успешной сдаче ОГЭ, ЕГЭ и получению международных сертификатов.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применение навыков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востребован при составлении мотивационных писем, резюме и при общении за рубежом, что расширяет профессиональные и образовательные возможности учащихся.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 перспективы развития навыков описательного письма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различных техник описания людей обогащает языковое мастерство, помогает подготовиться к экзаменам и способствует личностному росту через развитие творческого мышления и грамотности.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2026-05-07T21:21:26Z</dcterms:created>
  <dcterms:modified xsi:type="dcterms:W3CDTF">2026-05-07T21:21:26Z</dcterms:modified>
</cp:coreProperties>
</file>