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e adjectives/adverbs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наречия на -e: основа точного английского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наречия с суффиксом -e возникли в англосаксонской эпохе и приобрели новые формы под влиянием нормандского французского после XI века. Это отражает упрощение и адаптацию английского языка с течением времени.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формирование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adjectives — это прилагательные, оканчивающиеся на -e, обозначающие качества и признаки предметов или лиц, например, large, nice, brave. Они служат для определения существительных и выражают эмоциональный оттенок.
</a:t>
            </a:r>
            <a:endParaRPr lang="en-US" sz="1273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e adjectives важна для передачи информации и создания выразительности в английской речи, что особенно актуально на продвинутом школьном уровне.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чётко занимают позицию перед существительными и широко применяются в разных стилях речи для точного описания объектов и явлений.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e adjectives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adverbs заканчиваются на -e и служат для модификации глаголов, прилагательных или других наречий. Например, late указывает время действия, close — степень приближения, wide — пространство.
</a:t>
            </a:r>
            <a:endParaRPr lang="en-US" sz="101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функция наречий на -e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слова типа late и close могут выступать и как прилагательные, и как наречия, зависящими от контекста: «He is late» — прилагательное; «He arrived late» — наречие.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предложениях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наречий на -ly, e adverbs имеют одинаковую форму с соответствующими прилагательными и не всегда принимают суффикс для образования, что меняет их стилистическую и функциональную нагрузку.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наречий на -ly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e adverbs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e adjectives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e adjectives формируется добавлением конечного -e к корню слова, например, simple, wise, safe, что не изменяет основного значения, а обеспечивает правильное написание.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 служит орфографической нормой, поддерживая традиционные формы и помогая различать слова, например, save и сокращённый savoy для иного значения.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или добавление -e в корне может менять грамматическую категорию и произношение, что важно учитывать при изучении и использовании.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-e часто отражает более древние или литературные варианты слов, сохранившиеся в современном английском, что расширяет возможности стилистического выбора.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adverbs обычно совпадают по форме с исходными прилагательными, например, late (поздний → поздно) и close (близкий → близко), сохраняя традиционную форму с конечным -e.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случаев слово с -e действует одновременно как прилагательное и наречие, и его роль определяется контекстом, например, в предложениях «He is late» и «He works late».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не принимают суффикс -ly, что отличает их от производных форм типа lately, меняющих смысл и функцию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e adverbs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частота встречается в повседневной речи и научных текстах, отражая универсальность e adjectives и e adverbs.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важность этих форм в разных стилях и контекстах, что подчёркивает их значимость для изучающих английский.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современного английского языка (2023)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62" y="1647777"/>
            <a:ext cx="36778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распространённые е прилагательные и наречия, демонстрирующие их двойную природу и разнообразие применения.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на -e функционируют как и прилагательные, и наречия, меняя роль в зависимости от контекста.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корпуса и словари английского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e adjectives и e adverbs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adjectives определяют существительные: large house, brave friend, подчёркивая качество или признак объекта или человека.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adverbs модифицируют глаголы, наречия или прилагательные: run late, speak close; задавая параметры действия или степени.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такие как close и wide, могут выполнять обе функции, контекст определяет грамматическую роль.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закрепляют понимание: «open the door wide» — наречие, «wide door» — прилагательное, что важно для точного употребления.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различия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«The brave soldier» слово brave определяет существительное soldier, выражая характеристику человека и усиливая смысл рода действия.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e adjective в контексте
</a:t>
            </a:r>
            <a:endParaRPr lang="en-US" sz="1496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«She arrived late» наречие late описывает время действия глагола arrived, подчёркивая обстоятельства события.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e adverb в действии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Иллюстрированные примеры в предложениях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37" y="1647776"/>
            <a:ext cx="4111262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и грамматических справочников по английскому языку
</a:t>
            </a:r>
            <a:endParaRPr lang="en-US" sz="861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между e прилагательными и наречиями по функциям, вопросам и позициям в предложении с конкретными примерами для наглядности.
</a:t>
            </a:r>
            <a:endParaRPr lang="en-US" sz="13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различие форм и функций позволяет правильно использовать e adjectives и e adverbs, обеспечивая точность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e adjectives vs e adverbs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493" y="1710453"/>
            <a:ext cx="324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исключения и особенности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 окончанием на -e могут быть разными частями речи, например, 'type' — существительное, что требует анализа контекста для точного определения.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Омонимия слов на -e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от одной основы ('live' — 'lively' — 'life') меняют значение и грамматическую форму, что важно учитывать при изучении и употреблении.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словообразования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'live' выступают и как глаголы, и как прилагательные, показывая гибкость и сложность категоризации подобных форм.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частей речи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распознавания частей речи на основе морфологических и синтаксических признаков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части речи слова на -e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путаница между наречиями на -e и прилагательными на -ly, например, неправильное употребление 'late' вместо 'lately'.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написание суффикса -e — пропуски или добавление лишних букв, встречаются как в письменных работах, так и в экзаменационных заданиях.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присвоения прилагательного там, где контекст требует наречия, что приводит к стилистическим и грамматическим нарушениям.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-e, такие как 'wide', описывают физическую характеристику (широко), например, "The door is wide open." Наречия на -ly, например, 'widely', выражают распространённость или степень охвата.
</a:t>
            </a:r>
            <a:endParaRPr lang="en-US" sz="1393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'late' и 'lately' различает время действия: 'late' указывает на позднее время, а 'lately' — на недавнее прошедшее время. Понимание таких отличий важно для точного выражения смысла.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 наречиями на -ly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экзаменационных заданиях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adjectives и e adverbs часто проверяются в грамматических разделах экзаменов ЕГЭ и Cambridge, где важна точная идентификация части речи.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включают выбор правильной формы слова в контексте, требующей понимания нюансов между прилагательными и наречиями на -e.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 поиск ошибок в употреблении данных форм способствуют развитию навыка грамотного письма и понимания грамматики.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Перефразирование предложений с сохранением смысла, используя корректные e adjectives или adverbs, укрепляет языковую компетенцию учащихся.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прилагательные и наречия на -e помогают создать яркие образы, например, 'brave knight' акцентирует смелость героя.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ценится использование таких слов для передачи тонких эмоциональных и стилистических оттенков, что подтверждается анализом классических произведений.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времени и пространства формируются с помощью слов как 'late evening', что задаёт атмосферу и настроение сцены.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 художественных текстах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'The door is wide' — слово 'wide' выступает как наречие, модифицируя глагол-связку 'is'.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'He spoke nice' — 'nice' здесь наречие, характеризует действие 'spoke', требует учёта контекста.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'We arrived late' — 'late' наречие, уточняющее время прибытия, что важно для правильного понимания конструкции.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заключается в правильном определении части речи и функции каждого слова, предотвращая типовые ошибки.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выделения e adjectives/adverbs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владения формами на -e способствует пониманию и снижает двусмысленность в устной и письменной речи, улучшая качество общения.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процент точности использования e adjectives и e adverbs в речи значительно повышает ясность и выразительность коммуникации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и анализ экзаменационных работ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изучения e adjectives/adverbs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прилагательных и наречий с суффиксом -e расширяет языковые возможности, помогает точнее выражать мысли и успешно справляться с академическими вызовами в 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2026-05-07T17:31:48Z</dcterms:created>
  <dcterms:modified xsi:type="dcterms:W3CDTF">2026-05-07T17:31:48Z</dcterms:modified>
</cp:coreProperties>
</file>