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о и е в сложных словах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правильно писать сложные слова с о и 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сложных словах появляются о и 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соединяют две основы в одно удобное слово: пароход, пылесос, землекоп, птицевод. Соединительная гласная помогает произносить и писать такие слова правильно.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сложное слово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образуется из двух основ, которые вместе называют один предмет, признак или действие. Благодаря этому язык становится короче и точнее.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основами часто стоит соединительная гласная. Она не относится к приставке и не входит в корень, а только связывает части слова в единое целое.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разобрать слова водопровод, землекоп и самолёт, легко увидеть две смысловые части. Это помогает заметить, где находится соединительная гласная и зачем она нужна.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о после твёрдой основы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выбираем 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твёрдой основы обычно пишется о. Поэтому в словах пароход, самовар, пылесос и водопровод эта буква звучит и пишется естественно.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связаны с техникой, транспортом и бытовыми предметами. Если выделить первую основу, буква о хорошо видна между частями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е после мягких, шипящих и ц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первая основа оканчивается на мягкий согласный, шипящий или ц, чаще пишется е. Так устроены слова землекоп, птицевод и землемер.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особенно важно узнавать в знакомых словах. Тогда легче не путать е с о и уверенно писать сложные слова на уроках.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 соединяет две основы и делает слово удобным для чтения. В таких словах орфограмма помогает сохранить норму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о, а когда 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два устойчивых типа написания в сложных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соединительной гласной зависит от конца первой основы: твёрдый звук чаще даёт о, мягкий, шипящий или ц — 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орфографической темы «Соединительные о и е в сложных словах».
</a:t>
            </a:r>
            <a:endParaRPr lang="en-US" sz="13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с соединительной о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и ледокол называют виды транспорта. В этих словах первая основа оканчивается на твёрдый согласный, поэтому между основами пишется о.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 и газонокосилка показывают, что о часто встречается в названиях устройств и механизмов. Написание закреплено орфографической нормой.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и самовар относятся к словам, которые называют предметы домашнего обихода. Соединительная о помогает легко соединить обе основы.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словах буква о стоит между основами и не является приставкой. Она соединяет части сложного слова в одно целое.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с соединительной 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с е относятся землекоп, птицевод, овцевод и землемер. В них соединительная е стоит между двумя основами и связывает их в одно слово.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называют профессии, занятия или людей по роду деятельности. Поэтому они встречаются в учебных текстах, рассказах и описаниях труда.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первая основа оканчивается на мягкий согласный, шипящий или ц, стоит особенно внимательно проверить написание. Именно тогда чаще появляется буква 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о и 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звучание конца первой основы связано с выбором соединительной гласной.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конец первой основы, затем выбираем о или е. Такой способ помогает быстро проверить написание.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орфографической темы «Соединительные о и е в сложных словах».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соединительную гласную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разбора сложного слова на уроке русского языка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словарные написания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проверка особенно важна для редких, книжных и малоупотребительных слов, где привычная модель может не сработать.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означает простое правило: знать закономерность полезно, но грамотное письмо всегда дополняется внимательной словарной работой.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сложных слов подчиняется правилу о и е, но отдельные написания закрепились исторически и не объясняются только звучанием первой основы.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его нельзя писать наугад: сначала нужно определить состав слова, а затем свериться с орфографическим словарём.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соединительная гласная в слове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 стоит между двумя основами и помогает увидеть, как слово собрано из двух смысловых частей, например: водо-провод, земл-е-коп, сам-о-лёт.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выделять основы разными цветами, а букву о или е — отдельным знаком: так сразу видно, что она соединяет части слова, а не заменяет корень.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сложных слов по значению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орфограмма встречается в словах самых разных тематических групп, поэтому её важно узнавать не только в учебных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 о и е распределяются по разным сферам речи, но правило их написания остаётся общим.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школьного курса русского языка, 6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соединительные о и е отличаются от приставок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изменяет значение слова, а соединительная гласная находится между двумя основами и только связывает их в одно целое.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и е не образуют новое значение самостоятельно: они нужны для удобного и правильного соединения частей сложного слова в письменной речи.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не путать морфемы: если буква стоит между основами, это не приставка, а соединительная гласная.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написании сложных слов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ошибки, правильные формы и причина неверного выбора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неверным выделением основы и поспешным выбором буквы без обращения к правилу.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«Соединительные о и 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написание в сложном слове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в слове две основы и найдите место, где они соединяются: это помогает не перепутать орфограмму с другой частью слова.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редкое, необычное или вызывает сомнение, обязательно проверьте его по орфографическому словарю: это надёжный способ избежать ошибки.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 конец первой основы: после твёрдого согласного чаще пишется о, а после мягкого, шипящего или ц — 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запоминания правила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случаев помогает быстро увидеть связь между звуком в конце первой основы и выбором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достаточно держать в памяти две модели: твёрдая основа — о, мягкая или шипящая основа — 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 теме «Соединительные о и е в сложных словах».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водопровод и землекоп часто встречаются в учебных текстах, поэтому орфограмма незаметно становится частью обычного чтения. Когда ученик видит знакомое слово в новом предложении, ему легче вспомнить его написание и состав.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школьник слышит слова самовар, пылесос, водопровод и самолёт. Они называют привычные предметы и помогают заметить, что сложные слова окружают нас не только на уроках, но и в повседневной жизни.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их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Птицевод, кашевар, землекоп — это названия профессий и занятий, которые сразу показывают значение сложного слова. Такие примеры удобно связывать с картинками людей в работе, чтобы лучше запомнить написание соединительной гласной.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 повседневной речи школьника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слова: от выделения основы до словарной проверки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о и е — простой ориентир для грамотного письма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 в сложном слове, достаточно найти две основы, определить звук в конце первой части и выбрать о или е по правилу, а при сомнении обратиться к словарю.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2026-05-23T09:31:36Z</dcterms:created>
  <dcterms:modified xsi:type="dcterms:W3CDTF">2026-05-23T09:31:36Z</dcterms:modified>
</cp:coreProperties>
</file>