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лето?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время света, тепла, игр и ярких впечатлений.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словах и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помогает замечать красоту вокруг: тёплый дождь, бабочек, траву, облака, реку и сад. В коротких текстах, стихах и загадках дети учатся точно описывать природу и свои впечатления.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свет и тепло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выше, поэтому день кажется ярче и длиннее. Утром свет приходит рано, а вечером небо ещё долго остаётся светлым и тёплым.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
</a:t>
            </a:r>
            <a:pPr algn="l" indent="0" marL="0">
              <a:lnSpc>
                <a:spcPct val="100000"/>
              </a:lnSpc>
              <a:buNone/>
            </a:pPr>
            <a:r>
              <a:rPr lang="en-US" sz="39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приятно согревает землю, листья и дорожки во дворе. В детских текстах лето часто сравнивают с мягкой ладошкой, золотым огоньком или добрым праздником.
</a:t>
            </a:r>
            <a:endParaRPr lang="en-US" sz="1295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погожий день небо бывает чистым и голубым, а солнце сияет без спешки. Такой пейзаж легко представить по рисунку, стихотворению или короткому описанию.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Почувствовать лето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много света и тепла, настроение становится радостным. Именно поэтому лето так удобно описывать простыми словами, которые легко понять и запомнить первокласснику.
</a:t>
            </a:r>
            <a:endParaRPr lang="en-US" sz="12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лета в природе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77700" y="1530800"/>
            <a:ext cx="133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деревья стоят густыми и зелёными, а листья шумят даже от лёгкого ветерка. В лесу и в саду сразу видно, что наступило тёплое время года.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1277700" y="2547947"/>
            <a:ext cx="133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летом тянется вверх особенно быстро и покрывает землю мягким ковром. На лугу и во дворе она становится яркой, сочной и очень заметной.
</a:t>
            </a:r>
            <a:endParaRPr lang="en-US" sz="1017" dirty="0"/>
          </a:p>
        </p:txBody>
      </p:sp>
      <p:sp>
        <p:nvSpPr>
          <p:cNvPr id="13" name="Text 4"/>
          <p:cNvSpPr txBox="1"/>
          <p:nvPr/>
        </p:nvSpPr>
        <p:spPr>
          <a:xfrm>
            <a:off x="1277700" y="3565100"/>
            <a:ext cx="133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распускаются один за другим, будто спешат показать свою красоту. Ромашки, колокольчики и другие растения делают летние поляны нарядными и весёлыми.
</a:t>
            </a:r>
            <a:endParaRPr lang="en-US" sz="1056" dirty="0"/>
          </a:p>
        </p:txBody>
      </p:sp>
      <p:sp>
        <p:nvSpPr>
          <p:cNvPr id="14" name="Text 5"/>
          <p:cNvSpPr txBox="1"/>
          <p:nvPr/>
        </p:nvSpPr>
        <p:spPr>
          <a:xfrm>
            <a:off x="3378875" y="1530800"/>
            <a:ext cx="133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Спелые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созревают ягоды, овощи и первые фрукты. Их легко узнать по цвету, запаху и сладкому вкусу, который часто описывают в детских текстах.
</a:t>
            </a:r>
            <a:endParaRPr lang="en-US" sz="1056" dirty="0"/>
          </a:p>
        </p:txBody>
      </p:sp>
      <p:sp>
        <p:nvSpPr>
          <p:cNvPr id="15" name="Text 6"/>
          <p:cNvSpPr txBox="1"/>
          <p:nvPr/>
        </p:nvSpPr>
        <p:spPr>
          <a:xfrm>
            <a:off x="3378875" y="2547947"/>
            <a:ext cx="1338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звуков и крыльев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птицы поют чаще, а бабочек и стрекоз становится больше. Природа словно оживает, и эти признаки удобно находить в стихах, загадках и рассказах.
</a:t>
            </a:r>
            <a:endParaRPr lang="en-US" sz="9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полдень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печёт особенно сильно, и воздух дрожит над дорожкой. Тень под деревом кажется самым нужным местом на свете. В такой день хочется пить воду, отдыхать и слушать, как тихо шелестят листья.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гроза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приходит шумно: сверкает молния, гремит гром, а ветер быстро гонит тучи. Через некоторое время небо снова светлеет, и всё вокруг выглядит особенно чистым. После грозы лето словно улыбается ещё шире.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тёплого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небо хмурится, а потом по крыше стучат редкие, звонкие капли. Когда дождь уходит, воздух становится свежим, а лужи блестят, как маленькие зеркала. Иногда над двором появляется яркая радуга.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звучать летняя погода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летний день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дня помогает понять, почему летом можно дольше гулять и читать на воздухе.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школьные каникулы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не нужно спешить на уроки, и день становится свободнее. У ребёнка появляется время для прогулок, игр, чтения и спокойного отдыха без звонка на перемену.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к близким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летом едут к бабушке и дедушке, в деревню или на дачу. Там можно помогать взрослым, гулять во дворе и собирать новые впечатления.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путешествия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часто связаны с поездками всей семьёй, лагерем или походом на природу. Такие дни запоминаются надолго, потому что в них много новых мест и событий.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 рисунки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 удобно рассказывать по картинке, рисовать или описывать в коротком сочинении. Даже обычная прогулка может стать интересной темой для устного ответа.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игры и движение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прыжки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много двигаются: бегают по двору, прыгают через скакалку и играют в догонялки. Такие игры делают день шумным, бодрым и совсем не скучным.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мяч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Кататься на велосипеде, пинать мяч и устраивать игры на дорожке особенно приятно в тёплую погоду. После активного движения появляется весёлое чувство усталости.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тень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можно строить замки из песка и прятаться в тени деревьев. Это занятие хорошо подходит для жаркого дня, когда хочется и играть, и отдыхать.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летнего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о лете часто встречаются слова: мяч, трава, двор, песок, качели, речка. Они помогают представить движение, свежий воздух и настроение летних игр.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63" y="2966938"/>
            <a:ext cx="20212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выбирают удобные и лёгкие вещи светлых цветов, чтобы было не жарко. Такая одежда помогает чувствовать себя свободно во время прогулок и игр.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полезно пить воду и немного отдохнуть в тени. Это простое правило помогает сохранить силы и чувствовать себя хорошо в тёплый день.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отдых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Панама или кепка нужны, чтобы закрывать голову от горячих лучей. На солнце это особенно важно, если ребёнок долго гуляет во дворе или на площадке.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Сандалии или лёгкая обувь подходят для лета лучше всего, потому что в них удобно ходить, бегать и играть. Ноги не устают так быстро, как в тяжёлой обуви.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одежда и забота о себе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лес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летнем лесу слышно, как поют птицы и шуршат листья. Между деревьями жужжат насекомые, а в тени пахнет хвоей и травой. Здесь легко представить, как природа говорит негромко, но очень дружелюбно.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 или озера воздух особенно свежий, а вода блестит на солнце. По берегу тянется прохладная полоска тени, и всё вокруг отражается в ясной глади. Это место сразу хочется описывать тёплыми словами.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Цветущий луг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рассыпались ромашки, колокольчики и другие полевые цветы. Ветер слегка качает высокую траву, и кажется, что зелёный ковёр живёт своей жизнью. Такой луг выглядит как яркая летняя открытка.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летние картины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созревает летом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в саду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радуют клубника, малина, смородина и вишня. Их легко узнать по яркому цвету, сладкому вкусу и сочному запаху, который сразу напоминает о тёплых днях и прогулках в саду.
</a:t>
            </a:r>
            <a:endParaRPr lang="en-US" sz="1201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0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грядки
</a:t>
            </a:r>
            <a:pPr algn="l" indent="0" marL="0">
              <a:lnSpc>
                <a:spcPct val="100000"/>
              </a:lnSpc>
              <a:buNone/>
            </a:pPr>
            <a:r>
              <a:rPr lang="en-US" sz="36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в это время поспевают огурцы и помидоры. Они становятся упругими, свежими и вкусными, а рядом с ними зелёные листья и тёплая земля создают настоящую летнюю картину.
</a:t>
            </a:r>
            <a:endParaRPr lang="en-US" sz="1182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5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фрукты
</a:t>
            </a:r>
            <a:pPr algn="l" indent="0" marL="0">
              <a:lnSpc>
                <a:spcPct val="100000"/>
              </a:lnSpc>
              <a:buNone/>
            </a:pPr>
            <a:r>
              <a:rPr lang="en-US" sz="35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Черешня и ранние яблоки появляются в начале лета и сразу привлекают внимание. Их часто описывают в текстах как ароматные, сочные и нарядные плоды, которые хочется скорее попробовать.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29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урожая помогает детям связывать слово с жизнью вокруг. По таким словам легко представить сад, огород, корзинку с плодами и научиться точнее замечать признаки лета в тексте.
</a:t>
            </a:r>
            <a:endParaRPr lang="en-US" sz="1268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2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лета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плоды делают природу не только красивой, но и вкусной. В рассказах и загадках они помогают передать радость сбора урожая и ощущение щедрого времени года.
</a:t>
            </a:r>
            <a:endParaRPr lang="en-US" sz="1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впечатления в словах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удобно описывать короткими словами: тёплое, яркое, зелёное, звонкое, душистое. Такие слова помогают сразу представить день, который наполнен светом, ароматом трав и живыми звуками.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 часто сравнивают с огоньком, мягким ковром или белыми корабликами. Сравнение делает образ понятнее, а текст — более живым и запоминающимся для первоклассника.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автор пишет о солнце, траве или облаках, в воображении сразу появляется картинка. Добрые и точные слова помогают не только читать, но и как будто смотреть на лето глазами художника.
</a:t>
            </a:r>
            <a:endParaRPr lang="en-US" sz="1146" dirty="0"/>
          </a:p>
        </p:txBody>
      </p:sp>
      <p:sp>
        <p:nvSpPr>
          <p:cNvPr id="13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 обычно звучат радостно и легко. Они передают ощущение свободы, отдыха и движения, поэтому даже короткое стихотворение может вызвать улыбку.
</a:t>
            </a:r>
            <a:endParaRPr lang="en-US" sz="1146" dirty="0"/>
          </a:p>
        </p:txBody>
      </p:sp>
      <p:sp>
        <p:nvSpPr>
          <p:cNvPr id="14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подбирает слова к летнему дню, он учится замечать цвет, звук, запах и форму. Это полезно для чтения, пересказа и собственных маленьких рассказов.
</a:t>
            </a:r>
            <a:endParaRPr lang="en-US" sz="11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проводить лето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летнего отдыха и простые правила безопасности для детей.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опасности и осторожность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легко перегреться или обгореть, если долго быть на солнце без головного убора. Поэтому летом особенно важны панама, вода и отдых в тени.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солнце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встречаются комары и другие насекомые. Чтобы прогулка не испортилась, стоит быть аккуратным, не размахивать руками и избегать мест, где их особенно много.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укусы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можно поцарапаться о ветку, а после дождя поскользнуться на мокрой дорожке. Такие мелочи требуют внимания, даже когда вокруг всё кажется очень весёлым и беззаботным.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и скользкие места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помогает не отменить летнее веселье, а сделать его спокойным. Когда ребёнок помнит простые правила, прогулки, игры и купание проходят радостно и безопасно.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сохраняют отдых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над лугом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летнее небо кажется особенно высоким и чистым. Над зелёным лугом плывут белые облака, а солнце заливает всё вокруг мягким светом. От этого даже обычная тропинка выглядит как часть сказки.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после дождя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летнего дождя воздух становится свежим, а краски вокруг — ярче. На чистом небе часто особенно заметны облака, и тогда двор, сад и крыши домов будто светятся по-новому.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после тёплого дня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небо окрашивается в золотые, розовые и оранжевые тона. Солнце медленно прячется за домами и деревьями, и кажется, будто день рисует прощальную открытку перед ночью.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небо и вечерние краски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наклона в один и тот же день в разных полушариях могут быть противоположные сезоны: у одних — лето, у других — зима.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23,5°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на столько наклонена земная ось, поэтому времена года на планете сменяются по-разному.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сведения о наклоне земной оси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любят лето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не нужно каждый день спешить в школу, а значит, остаётся больше времени для игр, прогулок и общения с семьёй. Это очень нравится детям, даже самым серьёзным.
</a:t>
            </a:r>
            <a:endParaRPr lang="en-US" sz="1268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0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тепло, можно долго быть во дворе, в парке или на даче. Летний воздух словно приглашает выйти из дома и отправиться навстречу приключениям.
</a:t>
            </a:r>
            <a:endParaRPr lang="en-US" sz="1268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5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всё вокруг особенно зелёное, яркое и живое. Цветы, бабочки, облака и длинный день помогают замечать красоту, которую в другой сезон можно легко пропустить.
</a:t>
            </a:r>
            <a:endParaRPr lang="en-US" sz="1268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29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и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же не нравится плеск воды, дорога к морю, поездка в лагерь или визит к бабушке? Лето часто приносит новые места, новые впечатления и много радости.
</a:t>
            </a:r>
            <a:endParaRPr lang="en-US" sz="1268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2"/>
            <a:ext cx="40452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летних дней остаются смешные случаи, яркие картинки и маленькие открытия. Потом их приятно рассказывать, рисовать и вспоминать, словно целую коробочку солнечных воспоминаний.
</a:t>
            </a:r>
            <a:endParaRPr lang="en-US" sz="12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строчка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лето часто начинается с одного яркого слова — солнце. Потом появляются бабочки, трава, цветы и тёплый ветер. Такие строки легко представить, будто они сами светятся.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из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детских рисунках лето похоже на большой праздник красок. На листе появляются зелёные деревья, голубое небо, жёлтое солнце и смех, который почти слышен без слов.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саду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лето нередко живёт в саду или на лугу. Там зреют ягоды, по дорожкам бегают дети, а облака плывут так медленно, будто слушают рассказ.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стихах, сказках и рисунках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лета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59588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травы в это время особенно густые и сочные. Цветы распускаются, а луга и сады выглядят нарядно, словно их украсили к празднику.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весны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приходит тогда, когда весенние дожди и первые цветы уже сменяются устойчивым теплом. Природа становится ярче, а дни — заметно длиннее.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568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лета — солнце, которое хорошо греет. На улице приятно гулять, играть и смотреть, как всё вокруг становится светлым и живым.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275025" y="3877275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поспевают ягоды, а дети много двигаются, бегают и играют. Это время похоже на длинный весёлый день без спешки.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594175" y="2121150"/>
            <a:ext cx="21687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осенью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лето заканчивается и уступает место осени. Но его признаки ещё долго помнятся по теплу, краскам и радостным впечатлениям.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лето для первоклассника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лето — это тёплые дни, игры, прогулки и яркие слова о природе. Оно помогает читать с интересом, замечать красоту вокруг и хранить в памяти добрые впечатления.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2026-05-27T12:56:41Z</dcterms:created>
  <dcterms:modified xsi:type="dcterms:W3CDTF">2026-05-27T12:56:41Z</dcterms:modified>
</cp:coreProperties>
</file>