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раздробленность: Франция и Германия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пережила власть феодалов и путь к единству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раздробленность в Средние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время, когда единые государства распадались на множество владений. Короли теряли контроль, а герцоги, графы, князья и епископы управляли своими землями почти самостоятельно.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королевская власть ослабла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доходы короны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собирались редко и нерегулярно, а значит, у короля не хватало денег на управление страной, содержание двора и борьбу с сильными вассалами.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местных сеньоров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Феодалы строили крепости, судили жителей своих владений, взимали пошлины и иногда даже чеканили монету. Это усиливало их власть на местах.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связь между землями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дороги и редкие сообщения делали управление большими территориями трудным. Отдельные области жили по своим правилам и всё меньше зависели от центра.
</a:t>
            </a:r>
            <a:endParaRPr lang="en-US" sz="992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постоянной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не располагали войском, которое можно было бы быстро собрать и отправить против непокорных феодалов. Поэтому местные правители чувствовали себя почти независимыми.
</a:t>
            </a:r>
            <a:endParaRPr lang="en-US" sz="9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Германия: главное различие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сложилась политическая история двух стран в эпоху раздробленности.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постепенно сложился сильный центр власти, а в Германии раздробленность надолго сохранилась.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Средних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после распада державы Каролингов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феодалы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империи Карла Великого крупные герцоги и графы во Франции стали особенно влиятельными. Их владения часто были больше, чем земли самого короля.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королевский домен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Капетинги в X–XI веках контролировали в основном район вокруг Парижа. Их власть была ограниченной и не распространялась далеко за пределы этого ядра.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раздробленности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власть долго оставалась слабой, потому что страна была разделена между множеством местных правителей. Именно поэтому Франция начала путь к объединению постепенно.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Франция шла к объединению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усиление королевской власти в XI–XIV веках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Капетингов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расширение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Капетинги шаг за шагом увеличивали свои владения и укрепляли власть. Это делало короля заметнее и позволяло ему вмешиваться в дела сильных феодалов.
</a:t>
            </a:r>
            <a:endParaRPr lang="en-US" sz="1082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 Август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Филиппе II Августе королевская власть заметно окрепла. Он расширил земли короны и усилил влияние Парижа как главного политического центра страны.
</a:t>
            </a:r>
            <a:endParaRPr lang="en-US" sz="1095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IX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IX Святой укреплял управление через справедливые законы и авторитет короны. Его правление помогало людям видеть в короле защитника порядка.
</a:t>
            </a:r>
            <a:endParaRPr lang="en-US" sz="1095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IV Красивый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Филиппе IV Красивом королевская власть стала ещё сильнее. Королевские чиновники всё чаще заменяли местных сеньоров и действовали от имени единой власти.
</a:t>
            </a:r>
            <a:endParaRPr lang="en-US" sz="10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королевской власти во Франции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политических перемен менялись не только права короля, но и устройство управления, где всё большее значение получали столица и королевские служащие.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сильнее становилась корона, а влияние местных феодалов сокращалось.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Средних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хозяйство во Франции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Городам были нужны надёжные пути для торговли. Поэтому многие поддерживали короля, который мог обеспечить порядок, защиту караванов и уменьшить власть местных сеньоров.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ремесленников и купцов важны были общие меры, монета и суд. Королевская власть обещала более понятные правила, чем множество местных обычаев и пошлин.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Коммуны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города получали право на самоуправление. За это они платили налоги королю, но выигрывали в свободе и могли лучше защищать свои интересы.
</a:t>
            </a:r>
            <a:endParaRPr lang="en-US" sz="765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ремесла и обмена усиливало города и делало их союзниками короны. Чем богаче становились города, тем больше возможностей получало государство.
</a:t>
            </a:r>
            <a:endParaRPr lang="en-US" sz="7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власть императора и князей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Священной Римской империи огромная территория была разделена на княжества, герцогства, епископства и свободные города. Каждая часть жила по своим правилам.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император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был менее влиятелен, чем французский король. Ему приходилось считаться с сильными местными правителями и часто уступать им ради поддержки.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и епископы владели землями, войсками и широкими правами. Поэтому во многих областях власть центра почти не ощущалась.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Германия не объединилась быстро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причин сохранения раздробленности в Германии в XI–XIII веках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Выборность императора и ее последствия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правителя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князья выбирали императора, поэтому его власть с самого начала зависела от их согласия и поддержки.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правитель должен был подтверждать права знати и искать компромисс с сильными землевладельцами, чтобы удержаться у власти.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постоянных уступок император не мог подчинить князей полностью, и многие земли управлялись почти самостоятельно.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Франции и Германии по признакам власти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 по-разному развивались королевская и императорская власть в двух странах.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власть короля укреплялась быстрее, а в Германии местные правители дольше сохраняли самостоятельность.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Средних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 в Германии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силы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церковные владыки имели отряды и укрепленные владения. Это делало их заметными союзниками или противниками императора в спорах о власти.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с папой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Императоры стремились сами назначать епископов, а папы отстаивали право церкви на это назначение. Конфликт ослаблял единый центр управления.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князей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император и папа спорили, князья укрепляли свои позиции. Они получали больше свободы и прав в собственных землях.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и доходы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Епископы и аббаты владели большими землями, собирали доходы и могли распоряжаться ими почти как светские феодалы, поэтому церковь становилась частью политической борьбы.
</a:t>
            </a:r>
            <a:endParaRPr lang="en-US" sz="9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централизация: Франция и Германия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разные условия управления: во Франции корона постепенно усиливала контроль, а в Германии власть оставалась рассеянной между многими землями.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быстрее шла к централизации, потому что королевская власть, законы и налоги становились едиными.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Средних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раздробленность влияла на жителей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платили разные пошлины в каждом владении и часто страдали от местных войн. Их жизнь полностью зависела от сеньора, который контролировал землю и суд.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жители сталкивались с границами между владениями, пошлинами и разными правилами торговли. Это мешало обмену товарами и делало дорогу опаснее.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города получали самоуправление, чтобы поддерживать порядок и защиту торговли. За эти права они обычно платили королю или местному правителю.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область могла жить по своим законам, налогам и обычаям. Поэтому положение людей менялось в зависимости от того, кто владел землей.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феодальной Европы в жизни и на карте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над деревней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холме возвышается замок местного сеньора. Оттуда хорошо видно поля, дорогу и ближайшую деревню, а жители понимают, кто здесь хозяин. Такая крепость защищала владение и одновременно показывала власть над округой.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 едет между разными землями и постоянно рискует встретить разбойников или наткнуться на новую пошлину. Из-за плохих дорог связи между областями были медленными, а отдельные владения жили почти отдельно.
</a:t>
            </a:r>
            <a:endParaRPr lang="en-US" sz="880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Разрозненная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взглянуть на карту, видно множество небольших владений, как будто страна разрезана на части. Границы между ними были не только на бумаге: они ощущались в налогах, судах и повседневной жизни людей.
</a:t>
            </a:r>
            <a:endParaRPr lang="en-US" sz="9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ускоряло и что замедляло объединение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факторы помогали собрать страну воедино, другие закрепляли власть местных правителей и разъединяли земли.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Германии сдерживающие причины были сильнее, поэтому объединение затянулось дольше, чем во Франции.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Средних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30577"/>
            <a:ext cx="4009200" cy="107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 концу Средневековья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 каким разным политическим итогам привела феодальная раздробленность во Франции и Германии.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эпоха привела к разным итогам: Франция стала более единой, а Германия надолго осталась политически раздробленной.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истории Средних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страны — два пути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раздробленность была общим этапом для Европы, но Франция и Германия вышли из него по-разному: первая усилила королевскую власть, а вторая сохранила множество самостоятельных земель.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2026-06-02T06:15:44Z</dcterms:created>
  <dcterms:modified xsi:type="dcterms:W3CDTF">2026-06-02T06:15:44Z</dcterms:modified>
</cp:coreProperties>
</file>