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города растут в связные системы: от центра к пригородам и далее — к мегалополисам.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Урбанизация: от города к агломерации и мегалополису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XIX века города растут быстрее села благодаря промышленности, транспорту и услугам. В 2020 году в городах мира жило около 56% населения, а к 2050-му ожидается около 68%. Быстрее всего урбанизация идет в Азии и Африке; в России горожан примерно три четверти.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урбанизации важна для географии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65321"/>
            <a:ext cx="276900" cy="3164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14384"/>
            <a:ext cx="276900" cy="3164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79396"/>
            <a:ext cx="276900" cy="31645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44446"/>
            <a:ext cx="276900" cy="31645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урбанизация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горожан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проявляется прежде всего в увеличении доли населения, живущего в городах. Население концентрируется там, где больше возможностей для работы и повседневных дел.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городской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«растягивается» по площади: появляются новые кварталы и районы. Увеличивается плотность застройки, меняется планировка улиц и пространственная структура города.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транспорта и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жителей, тем нужнее удобные маршруты. Развиваются дороги, общественный транспорт и пересадочные узлы, чтобы люди могли добираться до учебы, работы и служб.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образа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город становится главным центром услуг, учебы и медицины, меняется и быт людей. Важнее становятся школы, больницы, магазины, предприятия и учреждения культуры.
</a:t>
            </a:r>
            <a:endParaRPr lang="en-US" sz="1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сосредоточена главная «работа города»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объединяет рабочие места, учебные заведения, больницы, магазины и культурные учреждения. В центре обычно находятся деловые кварталы, административные здания и транспортные узлы, связывающие районы между собой.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размещают на окраинах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окраинах чаще располагаются жилые районы, промышленные зоны и новые микрорайоны. Здесь проще строить больше жилья и крупных объектов, а плотная застройка формирует привычные маршруты горожан.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центр хозяйства и жизни людей
</a:t>
            </a:r>
            <a:endParaRPr lang="en-US" sz="31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устойчивое ускорение урбанизации во второй половине XX века и в начале XXI века.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горожан, тем важнее планирование транспорта, жилья и социальных услуг. Без него нагрузка на города будет расти быстрее возможностей.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и прогнозы: мировые статистические данные ООН (World Urbanization Prospects), указанные значения для 1950/2000/2020 и прогноза к 2050 году.
</a:t>
            </a:r>
            <a:endParaRPr lang="en-US" sz="1064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городского населения мира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агломерации характерны общая инфраструктура и «единый рынок труда». Множество людей живет в одном поселении, а регулярно ездит в другое — и особенно в центр.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агломерация расширяется по числу жителей и по площади, потому что усиливаются связи между районами. Постепенно ее границы размываются, как у растущей сети городских дорог и маршрутов.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Агломерация — это не один город, а целая связанная территория: главный город, пригороды и соседние населенные пункты. Их объединяют работа, учеба и повседневные поездки.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городская агломерация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800634"/>
            <a:ext cx="5955300" cy="31265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определений из курса географии (без привязки к конкретной статистике).
</a:t>
            </a:r>
            <a:endParaRPr lang="en-US" sz="109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агломерация, мегалополис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масштаба меняются и тип связей: от управления в одном городе — к ежедневным поездкам между поселениями и далее к крупным зонам сросшихся агломераций.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территория, тем сильнее потребность в планировании: транспорт, жилье и экология требуют решений на уровне всей 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вырастает агломерация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формирования агломерации из городской «притягательности» и расширения связей.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394" y="2436975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8394" y="47159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54344" y="2436975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54344" y="471595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переезжают в города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сосредоточено больше организаций и вакансий. Поэтому проще найти подходящую работу и сменить сферу деятельности, чем в небольших поселениях.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рабочих мест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легче найти школы, кружки, секции и специализированные учреждения. Обычно доступны и медицинские услуги, что важно для здоровья и планирования будущего.
</a:t>
            </a:r>
            <a:endParaRPr lang="en-US" sz="1477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медицина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часто дает более широкий выбор услуг и способов зарабатывать. Учреждения, магазины и сервисы работают ближе к людям, поэтому повседневные дела занимают меньше времени.
</a:t>
            </a:r>
            <a:endParaRPr lang="en-US" sz="1477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и доступ к услугам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Развитый общественный транспорт помогает быстро добираться до школы, работы и культурных мест. Для подростков это особенно заметно: больше вариантов досуга и спорта.
</a:t>
            </a:r>
            <a:endParaRPr lang="en-US" sz="1477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который экономит время
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создаёт больше возможностей, но нагрузка на инфраструктуру растет вместе с числом жителей.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«плюсы» перевешивали «трудности», нужны управление развитием: транспорт, доступное жилье, экология и общественные сервисы.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круговая схема без долей: показано соотношение направлений, а не точная статистика.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трудности урбанизации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156410"/>
            <a:ext cx="2717400" cy="24891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2300" y="1156742"/>
            <a:ext cx="2693700" cy="2488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3875" y="1156272"/>
            <a:ext cx="2717700" cy="24894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45450" y="1156742"/>
            <a:ext cx="2693700" cy="248851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61575"/>
            <a:ext cx="2717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крупной агломерации есть ядро — главный город, вокруг которого выстраиваются ежедневные поездки. Города-спутники связаны с ядром работой, учебой и общими транспортными маршрутами. Именно эти связи превращают разрозненные населённые пункты в единую систему.
</a:t>
            </a:r>
            <a:endParaRPr lang="en-US" sz="1219" dirty="0"/>
          </a:p>
        </p:txBody>
      </p:sp>
      <p:sp>
        <p:nvSpPr>
          <p:cNvPr id="10" name="Text 2"/>
          <p:cNvSpPr txBox="1"/>
          <p:nvPr/>
        </p:nvSpPr>
        <p:spPr>
          <a:xfrm>
            <a:off x="450575" y="3820050"/>
            <a:ext cx="27174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 спутники: «центр притягивает — пригороды поддерживают»
</a:t>
            </a:r>
            <a:endParaRPr lang="en-US" sz="1535" dirty="0"/>
          </a:p>
        </p:txBody>
      </p:sp>
      <p:sp>
        <p:nvSpPr>
          <p:cNvPr id="11" name="Text 3"/>
          <p:cNvSpPr txBox="1"/>
          <p:nvPr/>
        </p:nvSpPr>
        <p:spPr>
          <a:xfrm>
            <a:off x="3282150" y="4861575"/>
            <a:ext cx="2693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Поезда, электрички, магистрали и линии общественного транспорта соединяют ядро с пригородами. Когда маршруты становятся регулярными, жители начинают планировать жизнь по времени движения. Так формируется единый ритм: рабочие будни в центре, учёба и проживание — рядом, в пригородной зоне.
</a:t>
            </a:r>
            <a:endParaRPr lang="en-US" sz="1191" dirty="0"/>
          </a:p>
        </p:txBody>
      </p:sp>
      <p:sp>
        <p:nvSpPr>
          <p:cNvPr id="12" name="Text 4"/>
          <p:cNvSpPr txBox="1"/>
          <p:nvPr/>
        </p:nvSpPr>
        <p:spPr>
          <a:xfrm>
            <a:off x="3282150" y="3820050"/>
            <a:ext cx="26937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линии как «клей» городской зоны
</a:t>
            </a:r>
            <a:endParaRPr lang="en-US" sz="1707" dirty="0"/>
          </a:p>
        </p:txBody>
      </p:sp>
      <p:sp>
        <p:nvSpPr>
          <p:cNvPr id="13" name="Text 5"/>
          <p:cNvSpPr txBox="1"/>
          <p:nvPr/>
        </p:nvSpPr>
        <p:spPr>
          <a:xfrm>
            <a:off x="6113725" y="4861575"/>
            <a:ext cx="2693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агломерации заметен в новых жилых районах на окраинах и в пригородах. Часто это микрорайоны, которые постепенно «подключаются» к инфраструктуре: школам, магазинам, медицине. Получается более удобная повседневность, хотя нагрузка на дороги и транспорт тоже возрастает.
</a:t>
            </a:r>
            <a:endParaRPr lang="en-US" sz="1242" dirty="0"/>
          </a:p>
        </p:txBody>
      </p:sp>
      <p:sp>
        <p:nvSpPr>
          <p:cNvPr id="14" name="Text 6"/>
          <p:cNvSpPr txBox="1"/>
          <p:nvPr/>
        </p:nvSpPr>
        <p:spPr>
          <a:xfrm>
            <a:off x="6113725" y="3820050"/>
            <a:ext cx="26937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Пригородная застройка: дом и работа ближе друг к другу
</a:t>
            </a:r>
            <a:endParaRPr lang="en-US" sz="1535" dirty="0"/>
          </a:p>
        </p:txBody>
      </p:sp>
      <p:sp>
        <p:nvSpPr>
          <p:cNvPr id="15" name="Text 7"/>
          <p:cNvSpPr txBox="1"/>
          <p:nvPr/>
        </p:nvSpPr>
        <p:spPr>
          <a:xfrm>
            <a:off x="8945300" y="4861575"/>
            <a:ext cx="2693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агломерации концентрируют возможности: рабочие места, учебные программы, сервисы и культурные учреждения. Бизнес выбирает территории, где легче добраться до клиентов и сотрудников. Поэтому именно здесь быстрее всего растут и экономика, и численность жителей.
</a:t>
            </a:r>
            <a:endParaRPr lang="en-US" sz="1233" dirty="0"/>
          </a:p>
        </p:txBody>
      </p:sp>
      <p:sp>
        <p:nvSpPr>
          <p:cNvPr id="16" name="Text 8"/>
          <p:cNvSpPr txBox="1"/>
          <p:nvPr/>
        </p:nvSpPr>
        <p:spPr>
          <a:xfrm>
            <a:off x="8945300" y="3820050"/>
            <a:ext cx="26937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агломерации привлекают население и предприятия
</a:t>
            </a:r>
            <a:endParaRPr lang="en-US" sz="1535" dirty="0"/>
          </a:p>
        </p:txBody>
      </p:sp>
      <p:sp>
        <p:nvSpPr>
          <p:cNvPr id="17" name="Text 9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агломерации России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Московская агломерация — крупнейшая в России: в её состав входят Москва и города-спутники Подмосковья.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сосредоточены органы управления, финансовые центры, научные организации, транспортные узлы и крупные предприятия.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поездок в агломерации связаны с работой, учебой и ежедневными делами жителей.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концентрация делает транспорт особенно значимым: маршруты соединяют центр с пригородами и формируют общий городской ритм.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Московская агломерация как крупнейшая в стране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разница между первой и второй агломерациями заметнее, чем между региональными центрами третьей группы.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агломерация, тем сильнее концентрация населения и услуг, что усиливает её роль как «центра притяжения».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данным Росстата/статистических сборников (точные значения численности в слайде не показаны; ранжирование соответствует описанию в задании).
</a:t>
            </a:r>
            <a:endParaRPr lang="en-US" sz="95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агломераций России по численности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агломерации превращаются в мегалополис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Схема-сценарий усиления связей между соседними агломерациями (пример — процесс, описываемый для мегалополиса Босваш в США).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Мегалополис Босваш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Бостонская агломерация
</a:t>
            </a:r>
            <a:pPr algn="l" indent="0" marL="0">
              <a:lnSpc>
                <a:spcPct val="115000"/>
              </a:lnSpc>
              <a:buNone/>
            </a:pPr>
            <a:r>
              <a:rPr lang="en-US" sz="62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северо-востоке США начинается цепочка крупных городов: агломерация Бостона задаёт стартовую «точку притяжения». Жизнь людей связана с центрами занятости и образованием.
</a:t>
            </a:r>
            <a:endParaRPr lang="en-US" sz="1521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города и транспортный коридор
</a:t>
            </a:r>
            <a:pPr algn="l" indent="0" marL="0">
              <a:lnSpc>
                <a:spcPct val="115000"/>
              </a:lnSpc>
              <a:buNone/>
            </a:pPr>
            <a:r>
              <a:rPr lang="en-US" sz="55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города тянутся вдоль транспортной оси: усиливаются поездки населения и торгово-экономические контакты. Между крупными зонами растут связи, а расстояния «ощущаются» меньше из‑за транспорта.
</a:t>
            </a:r>
            <a:endParaRPr lang="en-US" sz="1346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Агломерации у Нью-Йорка и Нью-Хейвена
</a:t>
            </a:r>
            <a:pPr algn="l" indent="0" marL="0">
              <a:lnSpc>
                <a:spcPct val="115000"/>
              </a:lnSpc>
              <a:buNone/>
            </a:pPr>
            <a:r>
              <a:rPr lang="en-US" sz="57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маршруте закрепляются ещё несколько агломераций, где сходятся финансовые, научные и образовательные функции. Постоянные перемещения делают цепь особенно связанной.
</a:t>
            </a:r>
            <a:endParaRPr lang="en-US" sz="1403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Вашингтонская зона
</a:t>
            </a:r>
            <a:pPr algn="l" indent="0" marL="0">
              <a:lnSpc>
                <a:spcPct val="115000"/>
              </a:lnSpc>
              <a:buNone/>
            </a:pPr>
            <a:r>
              <a:rPr lang="en-US" sz="61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часть Босваша — район, связанный с политическими и административными центрами. Вся линия работает как единая система, объединённая поездками и инфраструктурой.
</a:t>
            </a:r>
            <a:endParaRPr lang="en-US" sz="1486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распространяется на дороги, жильё, водоснабжение, энергетику и экологию: эти проблемы чаще усиливаются в крупных городах.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00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географии: типичные проблемы больших городов и городских систем.
</a:t>
            </a:r>
            <a:endParaRPr lang="en-US" sz="1009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93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20004"/>
              </a:lnSpc>
              <a:buNone/>
            </a:pPr>
            <a:r>
              <a:rPr lang="en-US" sz="98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96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городская система, тем сильнее проявляется «эффект перегрузки» сразу в нескольких сферах.
</a:t>
            </a:r>
            <a:endParaRPr lang="en-US" sz="393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город растёт, меняются не только число машин, но и плотность застройки: больше людей находится в одном пространстве.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Справляться с экологическими проблемами помогают не одиночные решения, а связка «транспорт + зелёные зоны + планирование».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 экологической географии и городской среде; количественные показатели в графике отражают качественную последовательность.
</a:t>
            </a:r>
            <a:endParaRPr lang="en-US" sz="977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ростом города и экологическими нагрузками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64261"/>
            <a:ext cx="5955300" cy="19354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положения по урбанистике и организации городской среды (обобщение содержания урока).
</a:t>
            </a:r>
            <a:endParaRPr lang="en-US" sz="109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город удобнее для жизни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меры, которые чаще всего применяют в городах, и какие эффекты они дают жителям в повседневности.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 повышается, когда город сокращает расстояния и время поездок, а также развивает транспорт и зелёные пространства.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городов связывают с энергоэффективными зданиями и переработкой отходов, чтобы снижать нагрузку на ресурсы и окружающую среду.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общественный транспорт помогает людям меньше зависеть от личных автомобилей, а городу — уменьшать пробки и выбросы.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города стремятся быть компактнее: развивают пешие и велосипедные маршруты, чтобы повседневные дела становились ближе.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жизни будет зависеть от планирования безопасных общественных пространств и мер по снижению загрязнения, потому что рост продолжится.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будущее городов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агломерация и мегалополис — это уровни одной городской системы. Урбанизация отражает рост роли городов, агломерация — их связи с пригородами, а мегалополис — высшую концентрацию. Рост даёт возможности и одновременно требует решений транспортных, жилищных и экологических проблем.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2026-05-11T19:10:28Z</dcterms:created>
  <dcterms:modified xsi:type="dcterms:W3CDTF">2026-05-11T19:10:28Z</dcterms:modified>
</cp:coreProperties>
</file>