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нагрет или охлаждён, и объясняет характер погоды и климата.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воздуха: что это и почему она важна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температура воздуха и как её измеряют
</a:t>
            </a:r>
            <a:endParaRPr lang="en-US" sz="235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измеряют термометром в градусах Цельсия (°C). Значения помогают понять, будет ли на улице теплее или холоднее, и как меняется погода в течение дня и сезона.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тепло в воздухе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не сам воздух, а поверхность Земли — почву, асфальт, воду и крыши. Именно от них тепло начинает переходить к окружающей воздушной массе.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нагрева поверхность «отдаёт» тепло воздуху. Поэтому вблизи земли днём обычно теплее, чем на высоте, где воздуха меньше «подогрето» снизу.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ситуация меняется: поверхность быстро остывает, отдавая тепло в окружающее пространство. В результате воздух рядом с землёй тоже остывает, и температура падает.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— прибор для измерения температуры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Жидкостный термометр использует спирт или ртуть в тонкой трубке: при нагреве жидкость поднимается, при охлаждении — опускается. Цифровой термометр показывает результат благодаря датчику.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жидкостного термометра есть деления, по ним читают градусы. Для наблюдений на уроке удобно показать термометр рядом с окном, во дворе или на метеоплощадке.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 воздуха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температура растёт, а после полудня чаще достигает максимума, затем к вечеру заметно снижается.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можно заранее понять, когда ждать самую прохладную и самую тёплую часть дня и как одеваться.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иллюстрации: типичный суточный профиль (точные значения зависят от места и дня).
</a:t>
            </a:r>
            <a:endParaRPr lang="en-US" sz="1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температуры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температуры — разница между максимумом и минимумом за сутки. Когда днём сильнее нагревается поверхность, а ночью она быстрее отдаёт тепло, амплитуда становится заметной.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ясную погоду амплитуда обычно больше: облаков нет, и дневный нагрев сильнее. Ночью тепло легче уходит в пространство, поэтому воздух охлаждается быстрее.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облачную погоду суточная разница часто меньше, потому что облака «удерживают» часть тепла. Поэтому дневная жара слабее, а ночное охлаждение менее резкое, особенно на открытых равнинах.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связано с тем, как Солнце освещает Землю: летом лучи падают под более прямым углом и день длиннее.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средними значениями января и июля в одном городе может достигать этого уровня.
</a:t>
            </a:r>
            <a:endParaRPr lang="en-US" sz="15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°C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объяснение климатических различий; точная величина зависит от конкретного города.
</a:t>
            </a:r>
            <a:endParaRPr lang="en-US" sz="11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погоду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от поверхности управляет движением воздушных масс и изменениями погоды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533341"/>
            <a:ext cx="4106400" cy="24759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разных местах Земли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меняется температура и какие причины стоят за каждой местностью.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сильнее всего зависит от широты, высоты и близости к воде.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закономерностей школьного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суша и воздух нагреваются по-разному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и остывает медленнее, чем суша. Поэтому у морского побережья лето часто прохладнее, а зима обычно мягче.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нагрев и охлаждение происходят быстрее: днём поверхность сильнее прогревается, а ночью тепло быстрее «уходит». Из-за этого суточная смена температуры заметнее.
</a:t>
            </a:r>
            <a:endParaRPr lang="en-US" sz="139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эффектов делает погоду более ровной в прибрежных городах и более изменчивой вдали от моря, где нет «теплового буфера»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по сезонам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городе лето заметно теплее зимы, климат обычно более «контрастный»: людям приходится по-разному готовиться к одежде, отоплению и занятиям на улице.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разнице столбцов видно, насколько сезоны различаются по теплу. Чем больше разрыв между летом и зимой, тем сильнее климат влияет на жизнь людей.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урока (без привязки к конкретному городу).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заморозок: клетки растений под 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низкой температуре рост растений замедляется, потому что процессы внутри клеток идут медленнее. При заморозках вода в тканях может замерзать и повреждать клетки. Особенно чувствительны цветущие деревья и молодые всходы весной.
</a:t>
            </a:r>
            <a:endParaRPr lang="en-US" sz="1469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с инеем: холод «виден» невооружённым глазом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появляется, когда воздух охлаждается и влага оседает на поверхности, чаще всего ночью. Для растений это может означать стресс: замедляется обмен веществ и уменьшается способность выдерживать резкие перепады температуры. Поэтому один холодный эпизод весной может сказаться на урожае.
</a:t>
            </a:r>
            <a:endParaRPr lang="en-US" sz="1322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холод: как они отражаются на растениях
</a:t>
            </a:r>
            <a:endParaRPr lang="en-US" sz="22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200" y="1295150"/>
            <a:ext cx="27075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7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самочувствие человека
</a:t>
            </a:r>
            <a:endParaRPr lang="en-US" sz="2153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Комфортный диапазон
</a:t>
            </a:r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лучше всего чувствует себя при умеренной температуре: тело не перегревается и не теряет тепло слишком быстро. Тогда легче сохранять работоспособность и хорошее настроение.
</a:t>
            </a:r>
            <a:endParaRPr lang="en-US" sz="1311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обезвоживание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человек больше потеет, а вместе с потом теряет воду и соли. Это может привести к слабости и ухудшению самочувствия. Помогают вода и отдых в тени.
</a:t>
            </a:r>
            <a:endParaRPr lang="en-US" sz="132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мороз и потеря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холоде тело может охлаждаться быстрее, чем успевает согреваться. Риск возрастает из‑за ветра и мокрой одежды. Тёплая одежда и сухая обувь снижают опасность.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и самые низкие температуры на Земле
</a:t>
            </a:r>
            <a:endParaRPr lang="en-US" sz="227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 показывают, что температура сильнее всего зависит от условий: климата, широты, сухости и того, насколько быстро прогревается поверхность.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 температур объясняется разными источниками тепла и способностью воздуха удерживать влагу. Поэтому в одних местах жарко даже днём, а в других — холодно постоянно.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справки с обобщёнными рекордными диапазонами (ориентиры: ниже −80 °C и выше +50 °C).
</a:t>
            </a:r>
            <a:endParaRPr lang="en-US" sz="11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температура понижается примерно на 6 °C на каждый километр подъёма. Поэтому на высоких склонах и вершинах часто прохладно, а снег возможен и летом.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на каждый километр становится заметно холоднее, поэтому в горах важно брать тёплые вещи даже летом.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°C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климатологии: усреднённая оценка изменения температуры с высотой (примерное значение).
</a:t>
            </a:r>
            <a:endParaRPr lang="en-US" sz="11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прогноз температуры по суткам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типичной структуре прогнозов: дата, минимум/максимум, отдельно по времени дня, ветер и осадки.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187" y="1038300"/>
            <a:ext cx="4015476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отсчёта в градусах Цельсия помогают понимать, что происходит в природе, дома и в организме.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Цельсия связывает бытовые ощущения и природные процессы: от замерзания воды до устойчивых физиологических значений. Это упрощает сравнение температур «на деле».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справочники и базовые термодинамические ориентиры (температуры фазовых переходов).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температурные ориентиры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 может привести к перегреву и обезвоживанию, а также повышает риск солнечного удара. Важно пить воду, носить головной убор и искать прохладу в тени, особенно в полдень.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 опасен обморожением и переохлаждением. При сильном морозе важны тёплые слои одежды, варежки и шапка, а обувь должна оставаться сухой, чтобы тепло сохранялось дольше.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риск помогают не только градусы, но и ветер: он усиливает ощущение холода. При жаре тоже важно учитывать условия и длительность пребывания на улице без перерывов.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напрямую связана с безопасностью: меняется работа организма, а значит — и требования к одежде и режиму. Планируйте прогулки с учётом прогноза и самочувствия. 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температуры и правила безопасности
</a:t>
            </a:r>
            <a:endParaRPr lang="en-US" sz="27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неделю: видны утренние и дневные различия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школьники измеряют температуру ежедневно, появляется таблица, а затем и график за неделю или месяц. Сравнение значений утром и днём показывает, как быстро воздух прогревается. Так наглядно видно суточные колебания и устойчивость погоды.
</a:t>
            </a:r>
            <a:endParaRPr lang="en-US" sz="1367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под открытым небом: дата, время, воздух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метеоплощадке термометр помогает фиксировать температуру воздуха по расписанию. Ученики записывают дату, время и показания, чтобы потом сравнивать дни между собой. Даже небольшие изменения становятся заметны, если данные собираются систематически.
</a:t>
            </a:r>
            <a:endParaRPr lang="en-US" sz="1269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школе учатся замечать изменения температуры
</a:t>
            </a:r>
            <a:endParaRPr lang="en-US" sz="20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— главный сигнал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показывает, насколько воздух нагрет или охлаждён, и влияет на погоду, растения, животных и человека. Зная её изменения, легче понимать климат своего края и планировать дела на улице.
</a:t>
            </a:r>
            <a:endParaRPr lang="en-US" sz="44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2026-05-11T15:42:16Z</dcterms:created>
  <dcterms:modified xsi:type="dcterms:W3CDTF">2026-05-11T15:42:16Z</dcterms:modified>
</cp:coreProperties>
</file>