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Тооломо: слово, которое помогает говорить о счёте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счёте, порядке и количестве — учимся говорить точнее.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считать предметы, называть порядок и не сбиваться в разговоре. Его можно услышать дома, на уроке, в игре и в заданиях по родному языку.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«тооломо» встречается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понять счёт и порядок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 одним точным действием, речь становится яснее: мы понимаем, что нужно считать, сравнивать или называть предметы по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«Тооломо дегени не»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родного языка вокруг нас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родного языка звучат рядом каждый день. Их слышат в семейном разговоре, на прогулке и во дворе, когда дети считают шаги, делят игрушки или называют предметы по порядку.
</a:t>
            </a:r>
            <a:endParaRPr lang="en-US" sz="124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такие слова помогают читать задания, отвечать у доски и работать в тетради. Учитель показывает, как слово связано со счётом, а ученики повторяют его спокойно и внимательно.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играх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играх слово тоже живёт. Оно может появиться там, где герои что-то пересчитывают, выбирают первый предмет или проверяют, всё ли расставлено по местам.
</a:t>
            </a:r>
            <a:endParaRPr lang="en-US" sz="12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понять смысл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сказать не просто о вещах, а именно о подсчёте. Из-за этого мысль звучит точнее и понятнее для слушателя.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первый, второй или следующий предмет, слово подсказывает нужный порядок. Так легче не перепутать последовательность.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употреблено правильно, предложение звучит аккуратно и ясно. Слушателю не приходится догадываться, что именно хотел сказать говорящий.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речь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 коротких фразах
</a:t>
            </a:r>
            <a:endParaRPr lang="en-US" sz="312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«Сделаем тооломо предметов» — здесь слово показывает, что нужно посчитать всё внимательно, не пропуская ни одного предмета. Это похоже на маленькую проверку, но без строгого взгляда учителя.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«Нужно тооломо по порядку» — в этой фразе слышится последовательность. Сначала один предмет, потом другой, и так шаг за шагом, чтобы ничего не перепутать.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«Проверим тооломо ещё раз» — такая фраза напоминает, что счёт любит аккуратность. Если пересчитать спокойно, результат будет верным, а речь — уверенной.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сказано неразборчиво, мысль теряется. Поэтому хорошая устная речь — это не только громкость, но и аккуратность, ясность и внимательность к звучанию.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устная речь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слово нужно произносить чётко и спокойно. Тогда собеседник сразу понимает смысл, а не пытается его угадывать, как в игре в шёпот.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важно повторять слово без спешки. Полезно слушать, как оно звучит, и произносить его так, чтобы каждый звук был слышен ясно.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 по шагам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или прочитать слово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увидеть глазами или услышать на слух целиком. Так оно запоминается как единое звучание и не распадается на кусочки.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значение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объяснить, о чём говорит слово: о счёте, количестве или порядке. Это помогает не путать его с похожими словами.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пример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подобрать ситуацию из жизни: игрушки, шаги, книги или учеников. Пример показывает, что слово употреблено по смыслу.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употребление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стоит ещё раз прочитать предложение и убедиться, что слово стоит на своём месте и помогает понять мысль точно.
</a:t>
            </a:r>
            <a:endParaRPr lang="en-US" sz="12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100" y="1587500"/>
            <a:ext cx="3771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07033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слова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своими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может коротко сказать, что слово связано со счётом и порядком, значит, смысл понятен. Простое объяснение — хороший знак.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пример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вспомнить счёт игрушек, шагов, книг или детей в ряду. Подходящий пример показывает, что слово связано с реальной ситуацией.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Убедиться в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подходит по смыслу, значит, слово усвоено верно. Тогда его можно спокойно использовать в ответе, чтении и пересказе.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слово удобно связать с предметами, которые стоят по порядку. Их можно пересчитать по одному, и сразу видно, как работает смысл слова.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картинке и в тетради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это слово нужно записывать аккуратно, без пропусков и лишних знаков. Тогда запись выглядит чисто, а ученик легче запоминает новое слово.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по смыслу слова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«тооломо» близки слова «счёт» и «подсчёт»: они помогают назвать действие, когда мы считаем предметы, шаги, книги или учеников без спешки и путаницы.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«количество», «по порядку», «первый» и «второй» уточняют смысл. С их помощью легче объяснить, что именно нужно сделать и в каком порядке.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расширяют словарный запас и делают речь точнее. Чем больше знакомых слов есть у ученика, тем проще строить ясные и красивые фразы.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связаны по смыслу, их легче запомнить вместе. Тогда новое слово не теряется, а сразу становится понятнее в речи, чтении и письме.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школьных заданиях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новое слово, а дети внимательно слушают и читают его хором. Так легче запомнить звучание и заметить, что слово связано со счётом.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ищут в предложениях или коротком тексте. Школьники выясняют, где оно помогает понять порядок действий и смысл высказывания.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составляют свои фразы со словом. В них появляются игрушки, книги, шаги или предметы на парте — всё, что можно пересчитать.
</a:t>
            </a:r>
            <a:endParaRPr lang="en-US" sz="896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ученики проверяют, правильно ли употребили слово, и повторяют его ещё раз. Такой шаг помогает запомнить новое слово без ошибок.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звучит в семье и дома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вместе за ужином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ребёнок и взрослый спокойно считают яблоки, ложки или кусочки хлеба. Слово помогает говорить дружелюбно и понятно, а счёт превращается в маленькую семейную игру. Всё получается без спешки и с улыбкой.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 на полке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раскладывает книги и игрушки по порядку и вслух пересчитывает их вместе с родителем. Так слово звучит в обычной домашней беседе и помогает не перепутать предметы. На картинке это выглядит очень уютно и аккуратно.
</a:t>
            </a:r>
            <a:endParaRPr lang="en-US" sz="13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значение слова, ему легче читать задания и отвечать на вопросы. Текст становится яснее, а в голове не возникает лишних догадок.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значение слов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слово помогает быстрее уловить мысль учителя. Ребёнок не тратит силы на догадку и может спокойно думать о самом задании.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нужно услышать, прочитать и повторить несколько раз. Если добавить к нему простой пример, оно запомнится намного крепче и надолго.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значение слова, тем увереннее ученик говорит и пишет. Тогда в речи меньше ошибок, а ответы звучат понятно и красиво.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знакомстве с новым словом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помнит начало слова, но забывает его смысл. Тогда слово звучит знакомо, а объяснить его уже трудно.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Запомнили только часть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слово похоже на другое, можно случайно перепутать их. Поэтому важно сравнивать значение, звучание и употребление в 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 похожим словом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слово вставляют в фразу просто так, без подходящего значения. Проверка по примеру помогает исправить такую ошибку и лучше запомнить слово.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не по смыслу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учиться внимательно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работает со словом, он замечает, как оно звучит, как пишется и где стоит в предложении. Это тренирует память, слух и аккуратность — почти как маленькая зарядка для ума.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Внимательная работа со словом помогает не торопиться и проверять себя. Ребёнок читает, повторяет и сравнивает, а потом уже уверенно использует новое слово в ответе или рассказе.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коротком рассказе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73600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получил задание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попросил пересчитать книги для библиотеки. Ребята сразу вспомнили слово и поняли, что важно считать спокойно и по порядку.
</a:t>
            </a:r>
            <a:endParaRPr lang="en-US" sz="938" dirty="0"/>
          </a:p>
        </p:txBody>
      </p:sp>
      <p:sp>
        <p:nvSpPr>
          <p:cNvPr id="9" name="Text 3"/>
          <p:cNvSpPr txBox="1"/>
          <p:nvPr/>
        </p:nvSpPr>
        <p:spPr>
          <a:xfrm>
            <a:off x="3935537" y="32983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берёт книги, другой называет число, а третий проверяет порядок. Слово помогает всем действовать дружно и не сбиться.
</a:t>
            </a:r>
            <a:endParaRPr lang="en-US" sz="995" dirty="0"/>
          </a:p>
        </p:txBody>
      </p:sp>
      <p:sp>
        <p:nvSpPr>
          <p:cNvPr id="10" name="Text 4"/>
          <p:cNvSpPr txBox="1"/>
          <p:nvPr/>
        </p:nvSpPr>
        <p:spPr>
          <a:xfrm>
            <a:off x="7297498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книги стоят аккуратно, а класс доволен результатом. Короткий рассказ становится понятным, потому что слово точно передаёт действие счёта.
</a:t>
            </a:r>
            <a:endParaRPr lang="en-US" sz="9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запоминать слово с простыми примерами: игрушки, шаги, книги, ученики в ряду. Такой пример быстро подсказывает смысл и не даёт забыть слово.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слове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«тооломо» связано со счётом, количеством и порядком. Оно помогает назвать действие точнее, чем обычные общие слова, и делает речь понятной для слушателя.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нужно произносить ясно и не спешить. Тогда его легко услышать, повторить и правильно использовать в разговоре, чтении или ответе на уроке.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речи третьеклассника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может сказать коротко и понятно, если отвечает на уроке. В такой речи слово звучит уверенно и помогает точнее выразить мысль.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цепочке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по очереди, новое слово помогает не сбиться и держать смысл текста. Оно делает чтение внимательнее и интереснее.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ученик использует слово в нужном месте и показывает, что понял смысл. Так речь становится более точной и аккуратной.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может придумать свою короткую фразу со словом и даже немного гордиться собой. Это хороший признак: слово уже стало знакомым.
</a:t>
            </a:r>
            <a:endParaRPr lang="en-US" sz="13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даёт нам слово «тооломо»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«тооломо» помогает говорить о счёте, порядке и количестве ясно и точно. Если помнить его смысл и примеры, речь становится богаче, а задания — намного понятнее.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2026-05-21T11:57:33Z</dcterms:created>
  <dcterms:modified xsi:type="dcterms:W3CDTF">2026-05-21T11:57:33Z</dcterms:modified>
</cp:coreProperties>
</file>