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png"/><Relationship Id="rId14" Type="http://schemas.openxmlformats.org/officeDocument/2006/relationships/image" Target="../media/image-15-14.png"/><Relationship Id="rId15" Type="http://schemas.openxmlformats.org/officeDocument/2006/relationships/image" Target="../media/image-15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ветер и рельеф: как меняется Земля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ветер тихо, но упорно меняют нашу планету.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поверхность Земли не одинаковая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Земная поверхность похожа на большую мозаику: где-то возвышаются горы, где-то тянутся равнины, а где-то лежат пустыни и реки. Все эти неровности образуют рельеф и постоянно изменяются под действием природы.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рельеф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018300" y="1324326"/>
            <a:ext cx="653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Рельефом называют все неровности земной поверхности: горы, холмы, равнины, долины, овраги и впадины. Именно они делают карту Земли такой разнообразной и интересной.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018300" y="1097625"/>
            <a:ext cx="65370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Неровности Земли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018300" y="2280226"/>
            <a:ext cx="653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участки суши находятся высоко, другие — низко и почти ровно. Поэтому рельеф бывает разным по форме, высоте и крутизне склонов.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2018300" y="2053525"/>
            <a:ext cx="65370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и низкие места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2018300" y="3236126"/>
            <a:ext cx="653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рельефа зависят дороги, русла рек, поля и места для строительства домов. Людям важно учитывать, где поверхность удобная, а где требует осторожности.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2018300" y="3009425"/>
            <a:ext cx="65370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 влияет на жизнь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2018300" y="4193651"/>
            <a:ext cx="653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не остаётся одинаковым навсегда. Вода, ветер и другие силы постепенно исправляют, размывают и создают новые формы поверхности Земли.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2018300" y="3966950"/>
            <a:ext cx="65370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Меняется со временем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00" y="2451183"/>
            <a:ext cx="8426700" cy="23206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работает как маленький мастер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80125" y="1416575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капли дождя падают на землю, они понемногу разрыхляют и размывают почву. Особенно быстро это происходит на склонах, где вода не задерживается.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80125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размывает почву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901025" y="1423384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работы воды возникают овраги, речные долины и размытые берега. Даже небольшой ручей со временем способен заметно изменить землю.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901025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на поверхности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765950" y="1416575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течение становится слабее, частицы оседают на дно или берег. Так постепенно появляются песчаные отмели, наслоения и новые неровности.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765950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откладывает наносы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2623050" y="1416575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потоки воды подхватывают песок, глину и мелкие камешки. Они словно трудолюбивые помощники переносят их вниз по склону.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2623050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Ручьи уносят частицы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вода меняет землю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дождь и талые воды постепенно изменяют поверхность земли.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5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река меняет берега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198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речная вода подмывает берег и дно. Поток уносит мелкие частицы, и края русла постепенно становятся ниже и шире.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35662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начинает работу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519800" y="3571700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тихих местах течение ослабевает, и частицы оседают на дно. Так появляются отмели, косы и новые участки берега.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35662" y="3134145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Откладывает наносы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48033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река несёт песок, глину и гальку дальше по течению. Это похоже на длинную дорогу, по которой вода везёт свой «багаж».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4919208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Переносит материал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4803350" y="3571700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равнинах реки могут медленно расширять свои долины и поймы. Со временем берег становится более пологим, а русло — извилистым.
</a:t>
            </a:r>
            <a:endParaRPr lang="en-US" sz="1300" dirty="0"/>
          </a:p>
        </p:txBody>
      </p:sp>
      <p:sp>
        <p:nvSpPr>
          <p:cNvPr id="18" name="Text 9"/>
          <p:cNvSpPr txBox="1"/>
          <p:nvPr/>
        </p:nvSpPr>
        <p:spPr>
          <a:xfrm>
            <a:off x="4919208" y="3134145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 долины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и океаны тоже меняют сушу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018300" y="1324326"/>
            <a:ext cx="653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Волны снова и снова ударяют о сушу. Постепенно они размывают берег, и даже твёрдые участки могут понемногу отступать.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018300" y="1097625"/>
            <a:ext cx="65370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Волны разрушают берег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018300" y="2280226"/>
            <a:ext cx="653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вода переносит песок и гальку вдоль линии берега. Частицы не сидят на месте, а путешествуют туда, где волны слабее.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2018300" y="2053525"/>
            <a:ext cx="65370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Песок движется вдоль берега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2018300" y="3236126"/>
            <a:ext cx="653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принесённого материала образуются пляжи, косы и обрывы. После шторма берег может выглядеть совсем иначе, будто море поработало как скульптор.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2018300" y="3009425"/>
            <a:ext cx="65370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новые формы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2018300" y="4193651"/>
            <a:ext cx="653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не только разрушают берег, но и строят новые полосы суши. Поэтому береговая линия со временем меняется, как рисунок, который волны немного переписывают.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2018300" y="3966950"/>
            <a:ext cx="65370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Суша и вода рядом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3162" y="1011845"/>
            <a:ext cx="3432300" cy="15552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0137" y="1011845"/>
            <a:ext cx="3432300" cy="155526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тоже двигает камни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35613" y="3241450"/>
            <a:ext cx="31191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 похож на огромную ледяную реку, только он движется очень медленно. Спускаясь по горным долинам, он царапает камни, сдвигает обломки пород и оставляет после себя заметные следы.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235678" y="2783675"/>
            <a:ext cx="3119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гигант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2588" y="3241450"/>
            <a:ext cx="31191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ледник проходит через местность, он словно тащит за собой каменный «хвост». Позже на его месте могут остаться длинные долины и груды камней, которые называют моренами.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02653" y="2783675"/>
            <a:ext cx="3119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следы льда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ветер переносит песок и пыль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49000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Сухой ветер легко поднимает песок и пыль с поверхности земли. Особенно быстро это происходит там, где мало растений и почва ничем не прикрыта.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49029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частицы в пути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863022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 очень сильный ветер со временем меняет поверхность Земли. Его работа незаметна в один день, но хорошо видна спустя долгие годы.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863051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Медленные изменения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2593297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Перенося песчинки, ветер заставляет их тереться о землю и камни. Из-за этого поверхность постепенно стирается, а камни становятся более гладкими.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2593326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Трение о камни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4728159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открытых песчаных участках ветер работает особенно активно. Там, где растительности мало, ему почти ничто не мешает двигать частицы дальше.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4728189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 сухих местах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ветер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ветер переносит песок и постепенно создаёт песчаные холмы.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5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Дюны и барханы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198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ветер дует по сухому песку, он легко подхватывает мелкие зёрна и переносит их дальше. Так песчаная поверхность постепенно меняется, а на месте появляются невысокие холмы.
</a:t>
            </a:r>
            <a:endParaRPr lang="en-US" sz="1230" dirty="0"/>
          </a:p>
        </p:txBody>
      </p:sp>
      <p:sp>
        <p:nvSpPr>
          <p:cNvPr id="12" name="Text 3"/>
          <p:cNvSpPr txBox="1"/>
          <p:nvPr/>
        </p:nvSpPr>
        <p:spPr>
          <a:xfrm>
            <a:off x="635662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Песок в движении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519800" y="3571700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растений скрепляют почву и не дают песку разлетаться в стороны. Поэтому даже небольшие полоски травы помогают песку двигаться медленнее и удерживают его на месте.
</a:t>
            </a:r>
            <a:endParaRPr lang="en-US" sz="1297" dirty="0"/>
          </a:p>
        </p:txBody>
      </p:sp>
      <p:sp>
        <p:nvSpPr>
          <p:cNvPr id="14" name="Text 5"/>
          <p:cNvSpPr txBox="1"/>
          <p:nvPr/>
        </p:nvSpPr>
        <p:spPr>
          <a:xfrm>
            <a:off x="635662" y="3134145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растений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48033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Дюны и барханы особенно хорошо возникают там, где мало травы, кустов и деревьев. Без зелёной «сети» песок ничто не удерживает, и ветер свободно перестраивает поверхность.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4919208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они образуются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4803350" y="3571700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не везде дует одинаково, поэтому песчаные холмы бывают разной высоты и формы. Одни похожи на плавные волны, а другие — на изогнутые серпы.
</a:t>
            </a:r>
            <a:endParaRPr lang="en-US" sz="1300" dirty="0"/>
          </a:p>
        </p:txBody>
      </p:sp>
      <p:sp>
        <p:nvSpPr>
          <p:cNvPr id="18" name="Text 9"/>
          <p:cNvSpPr txBox="1"/>
          <p:nvPr/>
        </p:nvSpPr>
        <p:spPr>
          <a:xfrm>
            <a:off x="4919208" y="3134145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формы разные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рельеф и вода связаны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6750" y="3236639"/>
            <a:ext cx="23706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крутых склонах вода не успевает задержаться. Она бежит быстрее, сильнее смывает почву и чаще вымывает маленькие канавки, которые со временем становятся заметнее.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30221" y="2583739"/>
            <a:ext cx="2370600" cy="5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 ускоряет поток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232944" y="3236639"/>
            <a:ext cx="23706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холмы и низины направляют воду туда, где ей легче течь. Поэтому после дождя одни места быстро покрываются ручейками, а другие остаются почти сухими.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236415" y="2583739"/>
            <a:ext cx="2370600" cy="5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подсказывает путь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3379844" y="3236639"/>
            <a:ext cx="23706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равнине вода течёт спокойнее. Она меньше размывает землю и чаще оставляет принесённые частицы там, где поток ослабевает, словно аккуратно рассыпает песок.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3383315" y="2583739"/>
            <a:ext cx="2370600" cy="5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Ровная местность замедляет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одни камни разрушаются быстрее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79941" y="1866350"/>
            <a:ext cx="38142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Рыхлая почва, песок и глина легче крошатся и смываются, чем твёрдый камень. Поэтому одни участки поверхности меняются быстрее, а другие стоят дольше.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79941" y="1569525"/>
            <a:ext cx="38142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породы слабее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959466" y="1866350"/>
            <a:ext cx="38142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камне есть трещины, туда попадает вода. Она просачивается внутрь и постепенно расширяет маленькие разломы, делая камень более хрупким.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959466" y="1569525"/>
            <a:ext cx="38142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 трещинах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79941" y="3462800"/>
            <a:ext cx="38142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вода замерзает, она превращается в лёд и расширяется. Лёд как будто толкает камень изнутри, из-за чего трещины становятся шире.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79941" y="3165975"/>
            <a:ext cx="38142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 помогает ломать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959466" y="3462800"/>
            <a:ext cx="38142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камни нагреваются, а ночью остывают. Такие изменения, вместе с водой и ветром, понемногу разрушают поверхность даже без бурных событий.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959466" y="3165975"/>
            <a:ext cx="38142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 и холод работают вместе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3550" y="2937507"/>
            <a:ext cx="4144800" cy="166358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5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овраг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198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сильного дождя или таяния снега на склоне может появиться тонкая промоина. Сначала она совсем маленькая, но вода уже начинает прокладывать себе путь.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35662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 промоины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519800" y="3571700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овраги возникают там, где почва рыхлая, а травы мало. Тогда земля почти не удерживается корнями, и вода легко раздвигает её, как расстёгнутую молнию.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35662" y="3134145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Овраг становится заметным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48033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вода продолжает течь по одному месту, промоина становится шире и глубже. Поток выносит почву вниз, и маленькая бороздка постепенно превращается в заметный разрез.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4919208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Углубление растёт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50" y="1672981"/>
            <a:ext cx="360000" cy="32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2050" y="3375925"/>
            <a:ext cx="360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44450" y="3375925"/>
            <a:ext cx="360000" cy="36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66950" y="1652981"/>
            <a:ext cx="315000" cy="3600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влияет на рельеф
</a:t>
            </a:r>
            <a:endParaRPr lang="en-US" sz="3000" dirty="0"/>
          </a:p>
        </p:txBody>
      </p:sp>
      <p:sp>
        <p:nvSpPr>
          <p:cNvPr id="1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9" name="Text 2"/>
          <p:cNvSpPr txBox="1"/>
          <p:nvPr/>
        </p:nvSpPr>
        <p:spPr>
          <a:xfrm>
            <a:off x="502200" y="2218275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строительстве дорог землю выравнивают, срезают или насыпают заново. Из-за этого меняются склоны и сток воды, а на незащищённых участках почва размывается быстрее.
</a:t>
            </a:r>
            <a:endParaRPr lang="en-US" sz="1248" dirty="0"/>
          </a:p>
        </p:txBody>
      </p:sp>
      <p:sp>
        <p:nvSpPr>
          <p:cNvPr id="20" name="Text 3"/>
          <p:cNvSpPr txBox="1"/>
          <p:nvPr/>
        </p:nvSpPr>
        <p:spPr>
          <a:xfrm>
            <a:off x="10739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 насыпи
</a:t>
            </a:r>
            <a:endParaRPr lang="en-US" sz="1400" dirty="0"/>
          </a:p>
        </p:txBody>
      </p:sp>
      <p:sp>
        <p:nvSpPr>
          <p:cNvPr id="21" name="Text 4"/>
          <p:cNvSpPr txBox="1"/>
          <p:nvPr/>
        </p:nvSpPr>
        <p:spPr>
          <a:xfrm>
            <a:off x="502200" y="3941200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карьерах люди вынимают большие массы породы, и поверхность земли меняется заметно и надолго. Появляются обрывы, отвалы и новые неровности, которых раньше не было.
</a:t>
            </a:r>
            <a:endParaRPr lang="en-US" sz="1300" dirty="0"/>
          </a:p>
        </p:txBody>
      </p:sp>
      <p:sp>
        <p:nvSpPr>
          <p:cNvPr id="22" name="Text 5"/>
          <p:cNvSpPr txBox="1"/>
          <p:nvPr/>
        </p:nvSpPr>
        <p:spPr>
          <a:xfrm>
            <a:off x="10739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Карьерные работы
</a:t>
            </a:r>
            <a:endParaRPr lang="en-US" sz="1400" dirty="0"/>
          </a:p>
        </p:txBody>
      </p:sp>
      <p:sp>
        <p:nvSpPr>
          <p:cNvPr id="23" name="Text 6"/>
          <p:cNvSpPr txBox="1"/>
          <p:nvPr/>
        </p:nvSpPr>
        <p:spPr>
          <a:xfrm>
            <a:off x="4784600" y="3941200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деревьев и трав помогает земле удерживаться. Растения закрывают почву от дождя и ветра, а их корни работают как маленькие помощники, которые держат грунт вместе.
</a:t>
            </a:r>
            <a:endParaRPr lang="en-US" sz="1253" dirty="0"/>
          </a:p>
        </p:txBody>
      </p:sp>
      <p:sp>
        <p:nvSpPr>
          <p:cNvPr id="24" name="Text 7"/>
          <p:cNvSpPr txBox="1"/>
          <p:nvPr/>
        </p:nvSpPr>
        <p:spPr>
          <a:xfrm>
            <a:off x="53563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природе
</a:t>
            </a:r>
            <a:endParaRPr lang="en-US" sz="1400" dirty="0"/>
          </a:p>
        </p:txBody>
      </p:sp>
      <p:sp>
        <p:nvSpPr>
          <p:cNvPr id="25" name="Text 8"/>
          <p:cNvSpPr txBox="1"/>
          <p:nvPr/>
        </p:nvSpPr>
        <p:spPr>
          <a:xfrm>
            <a:off x="4784600" y="2218251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деревьев становится меньше, корни перестают удерживать почву. Тогда дождь и ветер легче уносят мелкие частицы, а склоны быстрее теряют свою устойчивость.
</a:t>
            </a:r>
            <a:endParaRPr lang="en-US" sz="1300" dirty="0"/>
          </a:p>
        </p:txBody>
      </p:sp>
      <p:sp>
        <p:nvSpPr>
          <p:cNvPr id="26" name="Text 9"/>
          <p:cNvSpPr txBox="1"/>
          <p:nvPr/>
        </p:nvSpPr>
        <p:spPr>
          <a:xfrm>
            <a:off x="53563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леса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защитить почву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растения и бережное отношение помогают земле меньше страдать от воды и ветра.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формы рельефа помогают людям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018300" y="1324326"/>
            <a:ext cx="653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Ровные участки удобны для полей, дорог и домов. На них легче ездить, строить и выращивать растения, потому что поверхность не мешает работе.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018300" y="1097625"/>
            <a:ext cx="65370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для дел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018300" y="2280226"/>
            <a:ext cx="653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дают воду людям, растениям и животным. Рядом с ними удобно жить и поливать поля, если беречь берега и не засорять воду.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2018300" y="2053525"/>
            <a:ext cx="65370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как помощники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2018300" y="3236126"/>
            <a:ext cx="653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Холмы и горы украшают природу, а ещё привлекают туристов. На них можно любоваться пейзажами, но ходить по крутым местам нужно осторожно.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2018300" y="3009425"/>
            <a:ext cx="65370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 холмы для красоты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2018300" y="4193651"/>
            <a:ext cx="653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Овраги, обрывы и слишком крутые склоны могут быть опасны. Поэтому человек старается не разрушать их лишний раз и соблюдать осторожность.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2018300" y="3966950"/>
            <a:ext cx="65370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места требуют внимания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3750" y="1144195"/>
            <a:ext cx="3430800" cy="201358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09450" y="1144195"/>
            <a:ext cx="3430800" cy="201358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воды и ветра вокруг нас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1008426" y="3825225"/>
            <a:ext cx="34308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во дворе остаются тонкие дорожки воды. Они бегут к низкому месту, уносят песчинки и рисуют на земле маленькие русла. Если присмотреться, можно увидеть, как вода работает почти незаметно.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008512" y="3344000"/>
            <a:ext cx="34308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Лужа превратилась в дорожку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714126" y="3825225"/>
            <a:ext cx="34308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песчаной площадке ветер оставляет ряды маленьких бугорков и полос. Рядом лежат гладкие камешки, будто их долго полировали невидимой мягкой тряпочкой. Так природа аккуратно показывает следы своей работы.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714212" y="3344000"/>
            <a:ext cx="34308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Песок помнит ветер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99850" y="1775425"/>
            <a:ext cx="2884200" cy="22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работают медленно, но без остановки: размывают, переносят и создают новые формы рельефа.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6750" y="3991525"/>
            <a:ext cx="3450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56600" y="3190000"/>
            <a:ext cx="34500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силы урока постоянно меняют поверхность Земли.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200" y="1490850"/>
            <a:ext cx="34152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9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меняется каждый день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ветер незаметно трудятся как старательные мастера. Они двигают песок, размывают почву и создают новые формы рельефа. Если знать их работу, легче беречь природу вокруг себя.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2026-05-25T23:18:04Z</dcterms:created>
  <dcterms:modified xsi:type="dcterms:W3CDTF">2026-05-25T23:18:04Z</dcterms:modified>
</cp:coreProperties>
</file>