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проценты в курсе алгебры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дроби и проценты помогают описывать часть целого в учёбе и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проценты нужны для измерений, деления на части, оценки результатов и сравнения величин. В 7 классе они связывают привычные вычисления с алгебраическими правилами и формулами процентов.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обыкновенной дроби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дробь записывается как a/b. Числитель показывает, сколько частей взяли, а знаменатель — на сколько равных частей разделили целое.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знаменателя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задаёт размер одной доли. Чем больше частей выделено, тем меньше каждая из них, поэтому одинаковые числители могут означать разные по величине доли.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числителя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 число выбранных частей. Например, в дроби 5/8 взято пять частей из восьми, то есть больше половины, но не всё целое.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2/3, 5/8, 7/10 и 11/12 описывают разные доли одного целого. Их удобно сравнивать, когда понятно, на сколько частей разделена единица.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зависит не только от числителя, но и от знаменателя. Поэтому для точного ответа нужно учитывать, одинаковое ли целое и равны ли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и десятичные дроби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запятую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дробь показывает части единицы: десятые, сотые и тысячные. Запятая отделяет целую часть от дробной и делает запись удобной для вычислений.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Обыкновенную дробь можно перевести в десятичную, если разделить числитель на знаменатель. Так, ½ = 0,5, а 3/10 = 0,3.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меньшего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разряд после запятой, тем меньше доля. Поэтому 7/100 записывается как 0,07, а 9/1000 — как 0,009.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дробь и десятичную запись на одной модели — круге или прямоугольнике, разделённом на равные части. Это помогает увидеть одно и то же значение разными способами.
</a:t>
            </a:r>
            <a:endParaRPr lang="en-US" sz="11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одна сотая часть целого.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позволяют сравнивать части разных величин по единой шкале: от 0 до 100.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процента: 1% = 1/100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дробь, десятичная дробь и процент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прямой и обратный перевод между тремя формами записи одной и той же величины.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школьные правила перевода дробей в проценты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дроби и их процентные значения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соответствия удобно запоминать: они часто встречаются в задачах, где нужно быстро оценить долю без долгих 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целого, тем выше процент; дроби с простыми знаменателями переводятся быстрее всего.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160" y="3506840"/>
            <a:ext cx="339525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процент от числа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10%, достаточно разделить число на 10. Это самый быстрый способ для устных вычислений и основа для нахождения других удобных процентов.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 от числа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процентов — это половина от десяти процентов, а 50% — половина всего числа. Такие доли удобно находить без сложных действий.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5% и 50%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числа соответствует 25%. Чтобы её найти, нужно разделить число на 4. Этот приём часто используют в задачах и проверочных работах.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процент неудобен, его можно перевести в дробь или использовать промежуточные значения. Так находят 20%, 12,5% и другие доли числа.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нужной доле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школьные правила перевода дробей в проценты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дробей и процентов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узнавать знакомые пары и применять их в устных вычислениях.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дроби сразу дают готовые процентные значения, поэтому их полезно запомнить для быстрых ответов.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на школьные товары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ценнике легко увидеть процент и сразу понять, сколько можно сэкономить. Если на тетради указана скидка, важно не только заметить число, но и мысленно оценить новую цену покупки. Такие задачи тренируют внимательность и помогают считать без ошибок.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учёбы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часто появляются в дневнике, тестах и итогах контрольных работ. Они показывают не просто количество заданий, а долю выполненного или правильного, поэтому результат становится наглядным и сравнимым.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вокруг нас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Процентный индикатор можно встретить на экране телефона, в статистике класса или в онлайн-тесте. Школьнику полезно уметь читать такие данные, потому что они встречаются каждый день и требуют быстрого понимания.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жизни школьника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дробей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знаменатели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совпадают, складывают или вычитают только числители, а знаменатель оставляют без изменений. Затем дробь обязательно проверяют на сокращение, чтобы получить наиболее простую запись.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знаменатели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разные, сначала находят общий знаменатель. После этого каждую дробь приводят к нему, чтобы можно было корректно выполнить сложение или вычитание без ошибки.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нужен в задачах на время, длину, массу и другие величины, где приходится соединять части одного целого. Он помогает точно считать результаты в учебных и жизненных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общего знаменателя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сложении и вычитании дробей с разными знаменателями.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базовой цене 1000 рублей на основе процентов скидки.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цена при скидке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цена товара стоимостью 1000 рублей после разных скидок. Это удобно для быстрой оценки покупки без сложных 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скидка, тем сильнее снижается итоговая цена. Самое заметное падение происходит при переходе к скидке 50% и 75%.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дроби и смешанные числа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Неправильной называют дробь, у которой числитель больше или равен знаменателю. Она показывает, что целое уже набрано полностью и даже может содержать несколько целых.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записывает результат удобнее: сначала идёт целая часть, затем дробная. Такая форма помогает быстрее понимать величину в измерениях и практических задачах.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перейти к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Неправильную дробь можно представить как смешанное число, разделив числитель на знаменатель. Частное станет целой частью, а остаток — числителем дробной части.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часто появляются при работе с длиной, массой, временем и дробными величинами в задачах. Они делают ответ нагляднее и легче для 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Сотая сетка помогает увидеть процент
</a:t>
            </a:r>
            <a:pPr algn="l" indent="0" marL="0">
              <a:lnSpc>
                <a:spcPct val="130039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процент в дробь, удобно представить целое как 100 равных частей. Тогда нужный процент — это выделенное количество таких частей, которое можно записать дробью и затем сократить до простого вида.
</a:t>
            </a:r>
            <a:endParaRPr lang="en-US" sz="1311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75% к обычной дроби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75 частей из 100, получится 75/100. После сокращения выходит ¾. На рисунке это можно показать кругом, где окрашена большая часть сектора, соответствующая трём четвертям целого.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переводить проценты в дроби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результаты класса, приведённые в процентах; данные для примера на основе условия задания.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класса в процентах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меняются показатели на разных этапах проверки работы. Это полезно для обсуждения успехов класса и планирования повторения темы.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выполнение встречается чаще, чем безошибочное решение и высокий балл. Значит, качество работы и итоговый результат требуют дополнительной тренировки.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 дробей и процентов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приёмы устного счёта по теме дробей и процентов.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удобно находить часть числа через знакомые проценты и дроби. Это помогает считать быстрее без лишних преобразований.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доли — половина и четверть — позволяют быстро получать ответ. Перевод процента в дробь делает вычисление ещё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через обратное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на примере нахождения 30% от 200.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дробями и процентами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долях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¼ и 1/5, а также 25% и 20%. Чтобы не ошибиться, полезно помнить, что процент всегда связан с числом 100, а дробь — с делением целого на части.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 общего знаменателя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дроби с разными знаменателями сразу. Сначала их приводят к общему знаменателю, иначе получается неверная сумма и теряется смысл сравнения одинаковых частей.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перевод десятичных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0,5 означает 50%, а не 5%. Точно так же 0,25 соответствует 25%, а не 2,5%, потому что десятичная дробь показывает часть от единицы.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основа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процентами всегда нужно помнить одну базу — 100. Если забыть об этом, легко перепутать долю, процент и величину, от которой ведётся расчёт.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проценты: один язык для частей целого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проценты помогают описывать части одного целого разными способами. Если уверенно переводить между ними, находить процент от числа и складывать дроби, задачи становятся понятнее и решаются быстрее.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2026-05-29T23:24:36Z</dcterms:created>
  <dcterms:modified xsi:type="dcterms:W3CDTF">2026-05-29T23:24:36Z</dcterms:modified>
</cp:coreProperties>
</file>