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животные: кто они такие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животных без позвоночника удивляет с первого взгляда.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беспозвоночные так важны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рядом с нами каждый день: опыляют цветы, рыхлят почву, очищают воду и служат пищей многим животным. Без этих маленьких соседей природа работала бы совсем иначе.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беспозвоночных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позвоночника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беспозвоночных — отсутствие позвоночника. У них нет внутреннего костного скелета, который поддерживает тело у рыб, кошек и людей.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разных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помогает им ползать, плавать, летать и прятаться. Беспозвоночные живут в воде, в почве, в лесу и даже рядом с человеком.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беспозвоночные мягкие и гибкие, другие защищены раковиной или твёрдым панцирем. Поэтому среди них есть и очень нежные, и крепкие, словно в броне.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ног и три части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всегда шесть ног, а тело делится на голову, грудь и брюшко. Такая «сборка» помогает им быстро двигаться, находить пищу и легко жить почти везде. У многих есть усики, которые помогают узнавать мир вокруг.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Крылья, цвет и большие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Бабочки, пчёлы, жуки, мухи и муравьи — всё это насекомые. Многие из них умеют летать, а некоторые поражают яркой окраской и узорами. Даже маленький жук может оказаться очень ловким и полезным помощником в природе.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самая многочисленная группа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53925" y="1220378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ног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паукообразных восемь ног, и это сразу отличает их от насекомых. Усиков у них нет, зато тело приспособлено к быстрому бегу, охоте и жизни в укрытии.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53925" y="2456009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и охота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плетут паутину, чтобы ловить добычу. Липкие нити работают как очень умная ловушка: насекомое попадает в неё, а хозяин сети быстро приходит на обед.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53925" y="3691634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клещами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тоже относятся к паукообразным. Они могут быть опасны для людей и животных, поэтому в лесу и в высокой траве важно быть внимательными.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Паукообразные: восемь ног и ни одного усика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9237" y="1499146"/>
            <a:ext cx="239175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мягкое тело и раковина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улиток мягкое тело и часто есть раковина, в которую можно спрятаться. Они передвигаются медленно, зато умеют осторожно скользить по земле и листьям.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Кальмары двигаются быстро и ловко, словно подводные стрелы. Они могут менять окраску, чтобы скрыться от врагов или стать менее заметными.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 и другие двустворчатые моллюски живут в воде и закрываются двумя створками. Так они защищают мягкое тело и спокойно ждут подходящие условия.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очень умные и гибкие. Они прячутся в щели, быстро меняют цвет и могут выпускать чернильное облако, чтобы запутать преследователя.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дождевого червя в почве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в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проводит жизнь в почве. Он двигается между частицами земли и постепенно прокладывает тонкие ходы.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становится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ходы в землю попадают воздух и вода. Почва становится рыхлой, а растениям легче расти и получать питание.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черви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дождевых, бывают круглые и плоские черви. Среди них встречаются свободноживущие виды и паразиты, которые живут за счёт других организмов.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Ракообразные: жители рек и морей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панцирь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ракообразных есть прочный панцирь, который защищает тело, как доспехи. Он помогает им переживать опасности и чувствовать себя увереннее в воде.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Крабы, креветки и омары передвигаются на нескольких парах ног. Благодаря этому они могут быстро ползать, цепляться за камни и уверенно держаться в своём доме.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 только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ракообразных живёт в реках и морях, но мокрицы могут обитать и на суше — в сырых местах. Им нравится влага, потому что без неё им трудно.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многие беспозвоночные растут и меняются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происходит превращение у многих насекомых и ракообразных.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беспозвоночные защищаются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Прячутся в домик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беспозвоночные скрываются в раковине или под твёрдым панцирем. Такое укрытие помогает переждать опасность и не попасться хищнику на зуб.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Убегают и кусаются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спасаются скоростью или защищаются укусом и жалом. Это особенно важно для животных, которые не могут спрятаться в прочный домик.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Маскируются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 похож на веточку, а осьминог умеет менять цвет и сливаться с окружением. Настоящие мастера исчезновения, почти как фокусники природы!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Отпугивают врага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используют чернила, резкие запахи или внезапные движения, чтобы сбить врага с толку. Пока хищник удивляется, они уже успевают скрыться.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беспозвоночные живут в морях, реках и озёрах. Вода даёт им пищу, укрытие и нужную влажность, поэтому здесь особенно часто встречаются медузы, ракообразные и личинки насекомых.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подстилка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черви, жуки и мелкие личинки любят жить в почве, под листьями и в перегное. Там им тепло, влажно и есть чем питаться, а земля становится рыхлее.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и в лесах беспозвоночные прячутся в траве, на стволах деревьев и под корой. Бабочки, муравьи и пауки находят здесь пищу, укрытие и безопасные места для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беспозвоночные селятся возле домов, садов и огородов. Муравьи строят ходы в земле, маленькие пауки ловят насекомых, а улитки выбирают влажные уголки после дождя.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беспозвоночные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в гостях у цветка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прилетает на цветок за сладким нектаром и невольно задевает пыльцу. Потом она переносит её на другой цветок, и растение получает шанс образовать семена и плоды. Это настоящая работа без отдыха.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и шмель на лугу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летнем лугу бабочка садится на ромашку, а шмель спешит к клеверу. Пока они собирают пищу, на их лапках и тельце остаётся пыльца. Так растениям легче размножаться, а луг остаётся живым и ярким.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помогают растениям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опасные виды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 и бабочки переносят пыльцу и помогают цветам образовывать плоды и семена. Без их работы многим растениям было бы намного труднее размножаться.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Труженики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некоторые жуки разрыхляют землю, делают в ней ходы и перемешивают остатки растений. Благодаря им в почву легче попадают воздух и вода.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птицы, ящерицы, рыбы и земноводные питаются беспозвоночными. Если таких животных становится меньше, другим обитателям природы сложнее найти еду.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от кого нужен осторожный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Комары, тля и клещи могут мешать человеку и животным. Одни кусают, другие портят растения, а некоторые переносят болезни, поэтому с ними важно быть внимательными.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 природе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растений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листья, веточки и другие остатки попадают на землю, беспозвоночные начинают их перерабатывать. Так природный мусор не накапливается долго.
</a:t>
            </a:r>
            <a:endParaRPr lang="en-US" sz="1295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веществ в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Разлагая остатки, эти животные возвращают полезные вещества в землю. Почва становится богаче, а растения получают больше питания для роста.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круг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беспозвоночным растения легче размножаются, а животные находят корм. Природа продолжает работать как большая дружная команда, где у каждого есть дело.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33991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поведении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Муравьиная команда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живут большой семьёй и делят работу между собой. Одни ищут пищу, другие ухаживают за потомством, а третьи защищают муравейник от незваных гостей.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Ловушки пауков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плетут паутину, которая помогает им ловить добычу. Она похожа на тонкую ловушку, но для маленьких насекомых это очень серьёзная преграда.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Скользкий след улитки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оставляет слизистый след, чтобы легче двигаться по поверхности. Благодаря ему она ползёт медленнее черепахи, но зато почти не застревает.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осьминог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умеет прятаться в щели и менять окраску тела. Если опасность совсем рядом, он выпускает тёмное чернильное облако и быстро скрывается.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беспозвоночных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57174" y="129199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ищут животных в лесу, на лугу, у воды и в почве. Они записывают, где живёт вид, чем он питается и как ведёт себя в обычной среде.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57174" y="250018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используют лупу и микроскоп, чтобы рассмотреть крошечные детали. Иногда достаточно увидеть форму усиков, ног, щупалец или раковины, чтобы понять, кто перед ними.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7167" y="3708382"/>
            <a:ext cx="7826400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помогают отличить полезные, редкие и опасные виды. Так учёные узнают, как животных лучше защищать и почему одни из них особенно важны для 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где жужжат и порхают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спокойном лугу пчёлы собирают нектар, а бабочки садятся на цветы. Если не рвать растения без нужды и не шуметь слишком сильно, у маленьких жителей остаётся дом, еда и безопасные укрытия.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пруда или ручья живут рачки, личинки и другие беспозвоночные, которым нужна чистая вода. Если не бросать мусор и не тревожить берег, у них будет больше шансов жить спокойно и приносить пользу природе.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маленьких соседей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беспозвоночное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главным признакам тела и числа ног.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770" y="1499146"/>
            <a:ext cx="308934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позвоночника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беспозвоночных — отсутствие позвоночника. Именно поэтому к ним относят очень разных животных: от крошечных насекомых до крупных осьминогов.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беспозвоночные опыляют растения, рыхлят землю и перерабатывают остатки живых организмов. Без их работы природе было бы труднее оставаться здоровой.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почти всюду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встречаются в воде, в почве, в лесах и на лугах. Одни любят сырость, другим подходит сухое место, и каждый находит свой дом.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Защищаются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есть раковины, панцири, яд, маскировка и даже чернильное облако. Маленькие размеры не мешают им быть очень изобретательными.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Маленькие, но очень важные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удивляют разнообразием и незаметно поддерживают жизнь вокруг нас. Они помогают растениям, почве и животным, поэтому бережное отношение к ним — забота о всей природе.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2026-05-26T04:14:57Z</dcterms:created>
  <dcterms:modified xsi:type="dcterms:W3CDTF">2026-05-26T04:14:57Z</dcterms:modified>
</cp:coreProperties>
</file>