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питательные вещества попадают в 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превращается в молекулы, которые клетка может использовать.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тарелки до клетки: общий путь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пища измельчается и расщепляется, затем полезные молекулы всасываются в кишечнике, разносятся кровью и лимфой и через мембрану попадают в клетки, где становятся источником энергии и материалом для роста и обновления тканей.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превращает сложную пищу в простые молекулы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рту пища смачивается слюной, а ферменты начинают расщеплять крахмал. Это первый шаг, который подготавливает углеводы к дальнейшему перевариванию.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тонком кишечнике ферменты поджелудочной железы и кишечного сока завершают расщепление до мелких молекул: глюкозы, аминокислот, жирных кислот и глицерина.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соляная кислота и ферменты желудочного сока изменяют белки, делая их более доступными для последующего расщепления. Здесь пища становится химически проще.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этапа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пищеварения крупные молекулы остались бы слишком большими для всасывания. Только простые вещества могут пройти дальше и стать частью клеточного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 — главный участок всасывания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Складки, ворсинки и микроворсинки многократно увеличивают площадь внутренней поверхности кишечника. Благодаря этому полезные вещества всасываются намного быстрее и эффективнее.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в ворсинке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каждой ворсинки находятся кровеносные капилляры и лимфатический сосуд. Это позволяет разным веществам попадать в нужную транспортную систему.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всасывается в кровь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аминокислоты, вода, минеральные соли и большая часть витаминов переходят в кровь. Затем они разносятся по всему организму к разным клеткам.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идёт в лимфу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жиров всасывается иначе: сначала они попадают в лимфу, а уже потом переходят в кровь. Такой путь связан со свойствами жирных веществ.
</a:t>
            </a:r>
            <a:endParaRPr lang="en-US" sz="11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попадают разные питательные вещества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проходят свой путь по-разному, потому что отличаются размером, растворимостью и способом переноса.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 аминокислоты быстрее попадают в кровь, а жиры сначала идут через лимфу; это связано со свойствами молекул.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всасывания питательных веществ, 2026
</a:t>
            </a:r>
            <a:endParaRPr lang="en-US" sz="93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попадания веществ через клеточную мембрану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проходят через мембрану разными способами: одни свободно, другие — только с помощью белков или с затратой энергии.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не одинакова для всех веществ: мелкие и неполярные проходят легче, а крупные, заряженные и вода используют специальные механизмы.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биологии клетки и мембранному транспорту
</a:t>
            </a:r>
            <a:endParaRPr lang="en-US" sz="9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глюкозы от пищи до 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этапы прохождения глюкозы в организме.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выбирает, что пропускать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 липидного слоя, который легче пропускает небольшие неполярные молекулы. Поэтому кислород проходит проще, чем заряженные частицы.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аминокислоты и ионы часто не могут пройти сами. Для них нужны специальные белки, которые создают путь через мембрану.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не открыта постоянно для всех веществ подряд. Она пропускает только то, что нужно клетке в данный момент.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Избирательность мембраны помогает клетке сохранять нужный состав внутренней среды. Это важно для обмена веществ, роста и нормальной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9067" y="2832625"/>
            <a:ext cx="2248066" cy="170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узнаёт свою молекулу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Переносчик действует как внимательный охранник: он связывает только подходящую молекулу, например глюкозу или аминокислоту. После этого белок меняет форму и переносит её на другую сторону мембраны. Такой механизм делает транспорт точным и избирательным.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 открывает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Белок-канал похож на узкий тоннель в мембране. Через него проходят ионы или вода, если для них есть подходящий проход. Канал не переносит вещество сам, а только даёт ему безопасный маршрут.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вместо хаоса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бы мембрана пропускала всё подряд, клетка быстро потеряла бы нужные вещества и набрала лишние. Белки-ворота помогают сохранять баланс, чтобы клетка могла спокойно работать, получать питание и поддерживать постоянство внутренней среды.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Белки-переносчики и каналы работают как «ворота» мембраны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переноса через мембрану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нужен в своей ситуации: клетка выбирает самый подходящий путь для конкретного вещества.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энергии работают диффузия и осмос, а активный транспорт помогает переносить вещества против градиента концентрации.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механизмов мембранного транспорта, 2026
</a:t>
            </a:r>
            <a:endParaRPr lang="en-US" sz="9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помогает газам попадать в клетки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 — это самопроизвольное перемещение молекул из области, где их больше, туда, где их меньше. Так кислород легко входит в клетки, а углекислый газ покидает их после обмена веществ.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клеткам для получения энергии, а углекислый газ должен удаляться, чтобы не накапливаться. Диффузия обеспечивает этот обмен особенно быстро в активно работающих тканях, например в мышцах.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лишних затрат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диффузии клетке не требуется энергия АТФ. Это делает процесс удобным и постоянным: газы перемещаются естественно, пока между ними сохраняется разность концентраций по обе стороны мембраны.
</a:t>
            </a:r>
            <a:endParaRPr lang="en-US" sz="10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370" y="1835776"/>
            <a:ext cx="4771781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нужны клетке каждый день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выполняют в клетке разные задачи: одни дают энергию, другие строят структуры, третьи регулируют реакции и поддерживают водный баланс.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Клетке нужны не только источники энергии, но и вещества для построения, регуляции и нормальной работы всех процессов.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 теме клеточного питания и обмена веществ.
</a:t>
            </a:r>
            <a:endParaRPr lang="en-US" sz="9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требует энергии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против градиента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 клетка перемещает туда, где их и так больше или меньше, чем нужно. Такой перенос идёт против разности концентраций, поэтому сам по себе не происходит.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энергия АТФ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заставить ионы или молекулы двигаться в нужном направлении, клетка расходует энергию АТФ. Без этого она не смогла бы поддерживать точный состав внутренней среды.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Натрий-калиевый насос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самых известных примеров — насос, который выводит ионы натрия и вводит ионы калия. Он важен для работы нервных клеток, мышц и общего обмена веществ.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контроль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помогает накапливать нужные вещества внутри клетки и удалять лишние. Благодаря этому клетка сохраняет устойчивость и может нормально расти, делиться и реагировать на сигналы.
</a:t>
            </a:r>
            <a:endParaRPr lang="en-US" sz="10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получает энергию из глюкозы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поступления глюкозы до образования АТФ и её расходования в клетке.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жиров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пищеварительной системе жиры распадаются на жирные кислоты и глицерин. Только после этого они становятся доступными для всасывания в стенке тонкого кишечника.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 ворсинках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Образовавшиеся вещества проходят через клетки ворсинок кишечника. Здесь они не сразу попадают в кровеносные капилляры, а направляются в лимфатические сосуды.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лимфу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лимфатическим сосудам жиры постепенно перемещаются дальше. Лимфа служит промежуточным путём, который помогает доставить эти вещества в общий кровоток.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клеткам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в кровь жиры разносятся по организму и используются клетками как источник энергии и как материал для построения важных структур.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попадают в организм особым путём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недостатке питательных веществ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каждого вещества отражается на разных функциях организма: от роста и энергии до транспорта веществ и работы ферментов.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дефицит, тем заметнее нарушаются жизненно важные процессы в клетках и тканях.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питания и обмена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826" y="1965637"/>
            <a:ext cx="268494" cy="268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0911" y="1965637"/>
            <a:ext cx="201370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91597"/>
            <a:ext cx="270716" cy="21657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54393" y="1965637"/>
            <a:ext cx="268494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должна быть сначала расщеплена до простых молекул. Без этого клетки не смогут использовать её как источник энергии и строительный материал.
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тонком кишечнике полезные вещества проходят через его стенку и попадают в кровь или лимфу. Этот этап делает их доступными для всего организма.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лимфа разносят вещества к тканям и органам. Благодаря этому клетки получают нужные молекулы даже далеко от места, где была съедена пища.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вещества используются для дыхания, роста, деления и обновления. Если поступление нарушено, страдают сразу многие процессы жизнедеятельности.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 помогает получать все необходимые вещества в нужных количествах. Это поддерживает рост, внимание, движение и быстрое восстановление после нагрузок.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обмен веществ работают как единая система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730" y="1835776"/>
            <a:ext cx="409189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веществ и их путей в клетку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используют разные маршруты доставки: одни идут через кровь, другие — через лимфу, а некоторые проходят через мембрану с помощью белков.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вещества зависит от его свойств и от того, какой механизм переноса подходит лучше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транспорта веществ в организме.
</a:t>
            </a:r>
            <a:endParaRPr lang="en-US" sz="9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клетки не получают вещества случайно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Избирательность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пропускает только определённые молекулы. Это помогает клетке удерживать нужные вещества внутри и не допускать лишние или вредные.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внутренней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избирательному переносу клетка сохраняет устойчивые условия для реакций. Это защищает обмен веществ и помогает клетке нормально работать в изменяющейся среде.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помогают отбору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Каналы, переносчики и насосы работают только с подходящими веществами. Они учитывают размер молекулы, её заряд и то, что сейчас требуется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пищи до клетки — один связанный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проходят длинный, но чётко организованный путь: пищеварение, всасывание, перенос и вход через мембрану. Именно так клетка получает всё необходимое для жизни, роста и энергии.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2026-06-01T11:04:58Z</dcterms:created>
  <dcterms:modified xsi:type="dcterms:W3CDTF">2026-06-01T11:04:58Z</dcterms:modified>
</cp:coreProperties>
</file>