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предметов: одинаковые и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сходство и различие предметов вокруг нас.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сравнение так полезно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внимательнее смотреть на вещи, замечать важные признаки и говорить о них точно. Это умение пригодится и на математике, и в обычной жизни, когда нужно выбирать, находить пары и не путать предметы.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«одинаковые»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предметы похожи сразу по нескольким признакам: цвету, форме, размеру или назначению. Чем больше совпадений, тем труднее заметить разницу.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предметов совпадают почти все признаки, они выглядят очень похоже. Тогда кажется, будто перед нами одна и та же вещь, только в двух экземплярах.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две красные ручки одинаковой длины и формы могут отличаться совсем чуть-чуть. Но для внимательного наблюдателя даже такая мелочь важна.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можно сравнить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сравнивать цвет, форму, размер и длину предмета. Эти признаки легко увидеть сразу, если посмотреть внимательно и не торопиться.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связанные с назначением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понять, для чего нужен предмет. Карандашом пишут, мячом играют, книгой читают. Иногда вещи разные на вид, но похожи по назначению.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— это что совпало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появляется тогда, когда у двух предметов есть общие признаки. Например, два мяча могут быть круглыми, а две тетради — одинаковыми по размеру.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совпадений мы находим, тем сильнее предметы похожи друг на друга. Сходство помогает быстро заметить пару и не растеряться.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самые заметные признаки, а потом — менее заметные. Так сравнение становится точным, как работа маленького исследователя.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— это что не совпало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могут отличаться цветом, формой, размером или назначением. Даже небольшое отличие важно, потому что оно помогает различать вещи без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разница заметна сразу, а иногда её нужно поискать внимательнее. Тут помогает спокойный взгляд и немного терпения.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возникает, если хотя бы один признак не совпадает. Один карандаш может быть длиннее, а другой короче — и вот уже они не одинаковые.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размеру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подсказывает, какой предмет больше, меньше, длиннее, короче, выше или ниже. Чтобы сравнить точно, предметы ставят рядом и смотрят на них на одном уровне.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разницу видно у знакомых вещей: линейки, книг, пеналов. Они словно сами подсказывают, кто из них «вырос», а кто остался поменьше.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цвету и форме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заметен сразу, поэтому зелёный карандаш легко отличить от синего. Форма тоже помогает: круг не станет квадратом, даже если очень постарается.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одинаковы по размеру, но отличаются именно цветом или формой. Тогда один признак помогает увидеть то, что сначала могло ускользнуть от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назначению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отвечает на вопрос: для чего нужен предмет. Ложкой едят, ножницами режут, книгой читают, мячом играют. Это очень полезный признак.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могут быть совсем не похожи внешне, но выполнять одну и ту же работу. Тогда их можно назвать одинаковыми по назначению.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и тот же предмет подходит для разных действий, но главное назначение всё равно остаётся главным. Его и нужно назвать первым.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по шагам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Назвать цвет и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цвет и форму. Эти признаки обычно видны сразу и помогают быстро начать разговор о предметах.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Посмотреть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оба предмета целиком. Так легче заметить первое общее впечатление и не упустить ничего важного.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Узнать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вспоминают, для чего нужен каждый предмет. Так сравнение становится полным и понятным без путаницы.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размер и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смотрят, какой предмет больше, меньше, длиннее или короче. Для этого их удобно поставить рядом.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тетради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две тетради. Они одинаковы по размеру и форме, но одна в синей обложке, а другая в зелёной. Если открыть их, можно увидеть, что листы и клетки тоже помогают сравнить вещи очень внимательно.
</a:t>
            </a:r>
            <a:endParaRPr lang="en-US" sz="1318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которые не совсем близнецы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 могут быть одинаковой длины и даже одинакового цвета. Но один мягче, а другой твёрже, поэтому пишут они по-разному. Такое отличие не видно сразу, но оно важно для урока и аккуратного письма.
</a:t>
            </a:r>
            <a:endParaRPr lang="en-US" sz="119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Пеналы с похожим силуэтом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пенала могут быть похожи по форме: оба прямоугольные и удобные для рюкзака. Но рисунки на них разные, и один застёгивается на молнию другого цвета. Сравнение помогает заметить не только форму, но и мелкие детали.
</a:t>
            </a:r>
            <a:endParaRPr lang="en-US" sz="134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под лупой сравнения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кажутся одинаковыми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два предмета выглядят почти как двойняшки, но при внимательном взгляде находится маленькое отличие. Это может быть дата на монете, узор на кубике или едва заметная царапинка.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смотреть на предмет целиком, а потом — на его детали. Тогда легче заметить, что цвет и форма совпадают, а размер, рисунок или надпись всё-таки разные.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скрытые различия особенно часто встречаются в знакомых вещах: пуговицах, фишках, карандашах и игрушках. Они не бросаются в глаза, поэтому нужно смотреть не торопясь, как настоящий исследователь.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кажутся одинаковыми, полезно проверить их по нескольким признакам подряд. Тогда даже очень похожие вещи перестают путать и становятся понятными.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 мяч сразу показывают, что сравнение бывает простым. У них не совпадают форма, размер и назначение, поэтому различия заметны без долгих поисков.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рассматривать для тренировки. Один предмет нужен для еды, другой — для игры, и уже это делает их совсем непохожими друг на 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различия помогают лучше понять признаки предметов. Они словно подсвечивают каждую деталь и учат быстро замечать главное.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отличий много, сравнивать легче. Можно сразу назвать, чем предметы не похожи, и убедиться, что глаза не обманывают.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очень разные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груша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груша похожи тем, что это фрукты. Но их форма разная: яблоко обычно круглое, а груша вытянутая и чуть уже сверху. Сравнивая их, легко заметить и сходство, и отличие.
</a:t>
            </a:r>
            <a:endParaRPr lang="en-US" sz="1015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 бывают похожи по размеру, если лежат рядом на столе. Но у книги есть страницы для чтения, а у тетради — страницы для письма. Разные обложки и толщина помогают увидеть это ещё быстрее.
</a:t>
            </a:r>
            <a:endParaRPr lang="en-US" sz="892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кубик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кубик часто выбирают для первых упражнений на сравнение. Мяч круглый и катится, а кубик имеет углы и стоит устойчиво. Даже если они одного цвета, форма сразу выдаёт разницу.
</a:t>
            </a:r>
            <a:endParaRPr lang="en-US" sz="1015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ручка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ручка похожи тем, что ими пишут. Но карандаш можно точить, а ручка пишет чернилами, поэтому у предметов разное назначение и устройство. Такие пары хорошо учат замечать не только внешность, но и пользу.
</a:t>
            </a:r>
            <a:endParaRPr lang="en-US" sz="892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на знакомых парах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сравнивать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совпадают по признакам, удобно говорить: такой же, одинаковый, похожий. Эти слова помогают точно назвать сходство и не путать его с простым угадыванием.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различаются, подойдут слова: другой, разный, не такой. Они сразу показывают, что у вещей есть заметное отличие, даже если оно совсем маленькое.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размера нужны слова больше, меньше, длиннее, короче. С ними легко сказать, какой предмет выше, ниже или протяжённее по длине.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делают ответ ясным и понятным. Они помогают говорить о предметах спокойно, аккуратно и без 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сравнении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ошибок — смотреть только на цвет и забывать про форму, размер или назначение. Из-за этого предметы можно преждевременно назвать одинаковыми, хотя это совсем не так.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спешить с выводом, не рассматривая оба предмета рядом. Когда вещи не сравнили полностью, легко пропустить важную деталь, как будто она спряталась в кармане.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нужно проверять несколько признаков подряд. Тогда сравнение будет точным, а ответ — уверенным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жизни каждый день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мы сравниваем почти всё подряд: чашки, игрушки, книги, тетради. Это помогает быстро найти нужную вещь и аккуратно навести порядок.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сравнивают упаковки и выбирают подходящий товар, а на прогулке — листья, камешки и снежинки. Сравнение незаметно помогает нам каждый день, словно маленький помощник в кармане.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Какого предмет цвета? Этот вопрос помогает сразу заметить самое яркое и видимое. Иногда уже одного ответа достаточно, чтобы увидеть первое сходство или отличие.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 по форме? Круглый, квадратный, длинный, узкий — форма часто подсказывает больше всего. Она помогает не перепутать предметы, даже если они похожи по цвету.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отличаются? Этот вопрос раскрывает самое интересное. Маленькая разница может многое рассказать о предмете и сделать сравнение точным.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предметы похожи? Сравнение становится полным, когда мы находим общие признаки. Тогда видно, что объединяет вещи и делает их близкими друг к другу.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внимательного сравнения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сходстве и различии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могут быть похожими по одному признаку и разными по другому. Поэтому сравнивать нужно внимательно, рассматривая цвет, форму, размер и назначение вместе, а не по одному признаку.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называем признаки точно, картина становится полной. Тогда легче понять, что именно у предметов совпадает, а что различается, и сделать правильный вывод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— значит замечать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учит внимательно смотреть на предметы, находить сходство и различие и говорить о них точными словами. Чем лучше мы замечаем признаки, тем увереннее понимаем окружающий мир.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2026-05-20T12:45:50Z</dcterms:created>
  <dcterms:modified xsi:type="dcterms:W3CDTF">2026-05-20T12:45:50Z</dcterms:modified>
</cp:coreProperties>
</file>