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пространстве: основные идеи и примеры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симметрию как преобразование: фигура совпадает с собой или переходит в равную.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симметрия важна в курсе геометрии 11 класса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связывает планиметрию и стереометрию через преобразования в пространстве. В 11 классе она помогает изучать многогранники и тела вращения, работать с координатами, а также проще доказывать равенство элементов фигур.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симметрии в пространстве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задаётся прямой: точки фигуры переходят в пары по разные стороны от оси на равных расстояниях. В результате образ получается точным «отражением по линии» в пространстве.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плоскости — это зеркальное отражение: соответствующие точки лежат на перпендикулярах к плоскости на одинаковом расстоянии. Плоскость выступает границей между исходной фигурой и её образом.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задаётся точкой-центром: любая точка переходит в точку на той же прямой, но по другую сторону центра и на равном расстоянии. Так выявляется «разворот» вокруг одной точки.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360" y="1145300"/>
            <a:ext cx="4691380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пространственной симметрии
</a:t>
            </a:r>
            <a:endParaRPr lang="en-US" sz="2743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видов симметрии опирается на то, какой элемент играет роль «среды», относительно которой выполняется преобразование.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видами симметрии определяется тем, относительно какого элемента происходит преобразование: ось, центр или плоскость задают «правило совпадения».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«Симметрия в пространстве» (школьный курс геометрии)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симметрии в объёмных телах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плоскостей симметрии 9: каждая проходит через середины соответствующих частей и делит тело на две зеркально равные половины. У прямоугольного параллелепипеда плоскостей симметрии 3 — по одному для каждой пары равных «разворотов» граней.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параллелепипед и тела с «конечным числом» плоскостей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сферы плоскостей симметрии бесконечно много: любая плоскость, проходящая через её центр, даёт зеркальное совпадение. Для цилиндра плоскостей симметрии 3, а для конуса — 1, что связано с различной «повторяемостью» элементов боковой поверхности и основания.
</a:t>
            </a:r>
            <a:endParaRPr lang="en-US" sz="1185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тела вращения: особые случаи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симметрии фигуры в пространстве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от выбора элемента симметрии к проверке совпадения образа и исходной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плоскостей симметрии имеют знакомые тела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диаграммы в том, что «симметричность» тела проявляется количеством плоскостей, относительно которых оно отражается в себя.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равномерно и правильно распределены элементы тела, тем больше у него плоскостей симметрии. Сфера — предельный случай.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по симметрии геометрических тел; данные из стандартного курса стереометрии (числа плоскостей симметрии)
</a:t>
            </a:r>
            <a:endParaRPr lang="en-US" sz="10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правильных многогранников позволяет одинаково «повторять» грани и рёбра, поэтому такие тела служат эталоном для рассуждений о симметричных фигурах в пространстве.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основных типов правильных многогранников выделяют в школьном курсе, и их симметрия максимально выражена.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и классификация правильных многогранников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архитектуре и городской среде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зданиях фасад строят симметрично относительно вертикальной оси: центральная часть акцентирует композицию, а боковые элементы зеркально повторяют друг друга. Такой приём делает внешний вид упорядоченным и помогает зрителю сразу «увидеть центр» здания.
</a:t>
            </a:r>
            <a:endParaRPr lang="en-US" sz="1147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как «каркас» фасада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городской среде симметрия часто проявляется в повторяющихся пролётах мостов и в симметричной планировке площадей. Ритм одинаковых элементов снижает ощущение хаоса и усиливает восприятие структуры пространства. Именно поэтому такие решения выглядят устойчиво и эстетично.
</a:t>
            </a:r>
            <a:endParaRPr lang="en-US" sz="1092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площади: повторяемость как ритм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природе и живых системах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симметрия помогает форме быть устойчивой и легко воспроизводимой: повторяющиеся элементы одинаково распределяют «геометрию» объекта.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связь симметрии с повторяемостью строения: разные системы используют свои «правила совпадения» для сохранения формы.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(иллюстративные сведения о типах симметрии): дата обращения не требуется
</a:t>
            </a:r>
            <a:endParaRPr lang="en-US" sz="11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и отражения в пространстве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симметрия в пространстве задаётся плоскостью отражения: каждой точке фигуры соответствует образ по другую сторону плоскости.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сохраняются длины, углы, площади и объёмы, поэтому фигуры остаются геометрически равными, хотя становятся «левой» или «правой» версией.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её отражение лежат на одной прямой, перпендикулярной плоскости, и находятся на равных расстояниях от неё; образ «поворачивает» ориентацию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1615116"/>
            <a:ext cx="4335300" cy="27860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симметрии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заблуждения при проверке симметрии в пространстве и указаны правильные ориентиры: что нужно сравнивать и какой элемент преобразования учитывать.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успешной проверке — чётко определить элемент симметрии и затем сравнить соответствующие точки, рёбра и грани полностью, а не по частям.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анализ типичных ошибок в школьных задачах по преобразованиям в пространстве.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Координатное описание симметрии в пространстве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декартовой системе координат симметрия описывается преобразованием координат точек, что превращает геометрическую проверку в вычислительную и делает её более строгой.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относительно начала координат задаётся правилом (x, y, z) → (-x, -y, -z), то есть все координаты меняют знак одновременно.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координатной плоскости выражается сменой знака одной координаты: например, относительно плоскости Oxy знак z меняется на противоположный.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удобен при аналитической геометрии: помогает быстро находить образы точек, проверять взаимное расположение и строить симметричные фигуры по заданным координатам.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отражённой точки относительно плоскости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перпендикуляр к плоскости и равенство расстояний от точки и образа до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симметрия используется на практике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не только создавать красивые формы, но и проверять корректность моделей: от параметрических чертежей до геометрии трёхмерных сцен.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симметрия ценна там, где требуется повторяемость и точное соответствие частей: это ускоряет расчёты, моделирование и распознавание объектов.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областям применения; относительные доли приведены как учебная условная иллюстрация.
</a:t>
            </a:r>
            <a:endParaRPr lang="en-US" sz="12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устойчивость конструкций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конструкции, как правило, распределяют нагрузку более равномерно: меньше вероятность перекосов и локальных перегрузок, поэтому возрастает общая устойчивость конструкции.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сил упрощает работу узлов и уменьшает риск деформации. Симметрия наглядно проявляется в мостовых фермах, купольных покрытиях, каркасах башен и арочных сооружениях.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науке о веществах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кристаллографии симметрия определяет форму кристаллов и служит основой для классификации кристаллических решёток: разные симметрийные классы соответствуют разной структуре.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химии пространственная симметрия молекул влияет на их полярность, характер внешнего взаимодействия и реакционную способность, потому что расположение атомов задаёт «геометрию влияния».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веществ симметрия становится важным признаком строения: по ней судят о возможных свойствах и поведении соединений, прежде чем проводить сложные эксперименты.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симметричное строение часто связано с устойчивостью организма и особенностями движения: например, подобие левой и правой частей облегчает координацию действий.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Сохраняемые свойства при симметричных преобразованиях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симметрия относится к движениям, она действует как преобразование «без растяжения»: геометрические величины остаются теми же, меняется лишь взаимная ориентация.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сохранению расстояний, углов и объёмов симметрия даёт надёжную проверку равенства фигур и помогает контролировать правильность построений в задачах и моделях.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7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свойств движений; доли на диаграмме условные для визуального распределения акцентов.
</a:t>
            </a:r>
            <a:endParaRPr lang="en-US" sz="12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как язык порядка в геометрии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кристаллах и молекулах симметрия связана со строением: она влияет на то, как располагаются части и какие свойства проявляются у вещества.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веществом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геометрии симметрия — способ анализировать форму: позволяет строить образы, сокращать доказательства и находить равные элементы по строгому соответствию.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доказательств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симметрия задаётся устойчивыми «опорными» элементами — осями, центрами и плоскостями, поэтому форму можно описывать системно и проверяемо.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Оси, точки и плоскости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элементов в фасадах и планировке помогает создавать композиционный центр и делает объёмные решения яснее для восприятия.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композиция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симметрия помогает понимать форму и строение тел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симметрия отражает равенство частей фигуры и их взаимное расположение. Асевая, центральная и плоскостная симметрии встречаются в телах, кристаллах и архитектуре, сохраняя форму и упрощая расчёты.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2026-05-12T07:51:37Z</dcterms:created>
  <dcterms:modified xsi:type="dcterms:W3CDTF">2026-05-12T07:51:37Z</dcterms:modified>
</cp:coreProperties>
</file>