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Житков «Про обезьянку»: смешной рассказ о питомце, характере и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заводит Яшку, и домашняя радость превращается в урок заботы о живом существе.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Житков и детский рассказ о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Степанович Житков (1882–1938) писал о природе, путешествиях и животных, опираясь на точные наблюдения. «Про обезьянку» показывает, как необычный питомец меняет быт семьи и заставляет по-новому смотреть на мир животных.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содержание рассказа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получает обезьянку Яшку и сначала искренне радуется подарку. Необычный зверёк кажется забавным, а встречи с ним — настоящим событием и праздником.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очень скоро выясняется, что Яшка слишком подвижная и любопытная. Он хватает вещи, шумит, мешает взрослым и путает привычный порядок в комнате.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ясно: обезьянке нужен постоянный присмотр и терпеливый уход. Забава превращается в обязанность, а детям и взрослым приходится учиться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Яшка — маленький, ловкий и непоседливый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Яшка живо реагирует на всё вокруг: быстро двигается, тянется к предметам, всё пробует и проверяет. Как и маленький ребёнок, он действует по любопытству, но остаётся диким животным.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непослушание создаёт комизм: ожидания людей не совпадают с поведением Яшки. Чтобы подчеркнуть характер героя, уместно показать обезьянку в комнате рядом с мальчиком — в момент очередной проделки.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ведётся в «я»-форме: мальчик сначала восхищается Яшкой, а затем признаёт трудности ухода и необходимость ответственности.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рассказчик от первого лица помогает читателю почувствовать, как меняются чувства мальчика.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повествования в рассказе Б. Житкова «Про обезьянку».
</a:t>
            </a:r>
            <a:endParaRPr lang="en-US" sz="10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70956"/>
            <a:ext cx="4663800" cy="2201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рассказа Б. Житкова «Про обезьянку».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раскрываются через характер и то, как они двигают сюжет: от радости к трудностям ухода.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героев строит главный смысл: симпатия к питомцу должна сопровождаться ответственным уходом.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эпизоды и их причина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возникает не «ради шутки», а из неожиданных действий Яшки: он бегает, прыгает, хватается за вещи и меняет всё вокруг на свой лад.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усиливается контрастом: сначала кажется, что у мальчика будет милый питомец, а в реальности обезьянка постоянно требует внимания и вмешивается в бытовые дела.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смешные сцены одновременно показывают правду жизни: дикое животное нельзя ограничить только желаниями людей — ему нужны условия, безопасность и забота.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ждут привычного поведения домашнего зверя, а Яшка действует по своим инстинктам. Поэтому каждый новый эпизод превращается в небольшой «сбой» в порядке комнаты.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 мотивам и акцентам событий в рассказе Б. Житкова «Про обезьянку».
</a:t>
            </a:r>
            <a:endParaRPr lang="en-US" sz="805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осложняет жизнь с Яшкой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больше всего сил уходит на поддержание порядка и постоянную внимательность — это звучит в разных эпизодах рассказа.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доминируют бытовые трудности и контроль: именно они превращают радость от Яшки в ежедневную нагрузку и учебный урок ответственности.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8969" y="3374872"/>
            <a:ext cx="240563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природы и домашнего зверя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Дикая природа — не игрушка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подчёркивает: у обезьянки есть привычки и потребности, поэтому «превратить зверя в вещь» не получается. Нужны условия, безопасность и понимание её поведения.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вместо ожиданий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Яшка действует так, как свойственно животному: тянется, хватает, шумит, пробует. Читатель учится смотреть на поступки, а не называть их капризом по привычке.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проявляется в терпении и готовности помогать. Любовь к живому существу в рассказе связана не с одними эмоциями, а с ежедневными действиями.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дома — тоже часть заботы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быт приходится подстраивать под питомца: обеспечивать присмотр и беречь вещи. Так раскрывается идея ответственности перед теми, кто зависит от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отношение к Яшке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чувств и событий в рассказе: от восторга к осознанию сложности ухода.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и точные детали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Яшки раскрывают его «манеру поведения». Рассказ не уходит в морализаторство, но показывает смысл: где появляется живое существо, там возникают и последствия — забота, терпение и ответственность.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Житков подбирает простые и точные слова, поэтому события легко представить «как на сцене». Движения Яшки описаны прямо: он хватает, бежит, прыгает — и читатель видит это без объяснений.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звучащих и бытовых подробностей: шум в комнате, суета вокруг вещей, быстрые реакции людей. Такие детали делают характер обезьянки понятным через действия, а не через долгие рассуждения.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обстановка в рассказе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отделяет животных от повседневности. Пока Яшка перемещается по комнате, меняется и порядок в доме: одни предметы оказываются под угрозой, другие приходится переставлять. Поэтому обстановка усиливает чувство движения и беспорядка.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мебель и вещи становятся частью сюжета: обезьянка тянется к тому, что удобно схватить, и что легко сдвинуть или опрокинуть. Бытовые предметы помогают понять, почему «милейший питомец» быстро превращается в проблему.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необычного «питомца» возникает быстро. Сначала кажется, что всё будет просто и приятно, а внимание к животному не потребует больших усилий.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реальные особенности Яшки: подвижность, любопытство, привычка всё трогать. Ребёнок начинает видеть, что животное ведёт себя по-своему.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Шалости постепенно дают усталость: нарушается порядок, приходится всё держать под контролем. Понимание приходит через практику, а не через слова.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уважение
</a:t>
            </a:r>
            <a:pPr algn="l" indent="0" marL="0">
              <a:lnSpc>
                <a:spcPct val="130040"/>
              </a:lnSpc>
              <a:buNone/>
            </a:pPr>
            <a:r>
              <a:rPr lang="en-US" sz="58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важнее всего становится бережное отношение: терпение, забота и правила ухода. Добро к природе начинается с уважения к её особенностям.
</a:t>
            </a:r>
            <a:endParaRPr lang="en-US" sz="12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8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Б. Житкова «Про обезьянку» (авторская аналитическая интерпретация по эпизодам)
</a:t>
            </a:r>
            <a:endParaRPr lang="en-US" sz="784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видны в героях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Подчёркивается не «идеальность» персонажей, а их роль: мальчик учится понимать, взрослые организуют порядок, а Яшка показывает, что живое поведение не подстраивается под желания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распределению качеств видно: сюжет строится на контрасте. Чем больше свободы у Яшки, тем важнее становится организующая и заботливая позиция взрослых и внимательность мальчика.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56" y="1768868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71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59394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запоминается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событий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 и «движущийся»: много действий, быстрых реакций и смешных несостыковок. Это удерживает внимание и помогает запомнить последовательность эпизодов.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герой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Обезьянка Яшка сразу привлекает внимание своей необычностью. В читательском воображении легко возникает образ, и дальше проще следить за тем, как меняется ситуация.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главная мысль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домашняя история постепенно раскрывает важный смысл: животное нельзя воспринимать как игрушку. Понимание приходит через события, поэтому вывод запоминается естественно.
</a:t>
            </a:r>
            <a:endParaRPr lang="en-US" sz="12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Яшка воспринимается как забавный подарок, но быстро становятся заметны реальные последствия. Контраст юмора и хлопот подводит к главному принципу: нужна серьёзная забота.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вывод проходит через весь сюжет: с живым существом нельзя обращаться как с игрушкой.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96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тексту рассказа Б. Житкова «Про обезьянку»
</a:t>
            </a:r>
            <a:endParaRPr lang="en-US" sz="10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414794"/>
            <a:ext cx="4339200" cy="27247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Яшки и что они показывают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Яшка «разговаривает» поступками: его поведение помогает понять характер и объясняет, почему рядом с ним людям приходится менять привычный уклад.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Яшки складывается из его действий. Когда читатель сопоставляет поступок и смысл, становится понятно, почему уход требует постоянного внимания.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Б. Житкова «Про обезьянку»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опытом школьника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близка школьникам, потому что напоминает ситуацию с домашними питомцами или с маленькими детьми. Сначала появляется радость и желание «всё делать как надо», а потом наступают неожиданные трудности.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весельем постепенно приходит усталость: приходится следить за безопасностью, соблюдать простые правила и терпеливо повторять их. Так появляется понимание, что забота — это не разовый жест, а режим.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рассказ становится узнаваемым: он показывает путь от восторга к более взрослому отношению. Ребёнок учится смотреть на другого внимательно и уважать особенности поведения.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существо нельзя считать игрушкой. Оно имеет собственные привычки и особенности, и человек не может требовать от него «удобного» поведения.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доброта проявляется в умении понимать другого. Это значит замечать причины поступков и не злиться на то, что естественно для животного.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требует ответа за решения: продуманных действий, терпения и постоянного внимания. Добро в рассказе не только чувство, но и ответственность в поступках.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внимательности и уважению к природе. Когда читатель видит последствия и старается помочь, он переносит этот опыт в реальную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рассказ Б. Житкова важен 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 обезьянку» соединяет юмор, точные наблюдения и серьёзный смысл. В рассказе показаны характеры мальчика, взрослых и Яшки, а также трудности жизни рядом с диким животным. Текст учит ответственности, бережному отношению к природе и внимательному чтению.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2026-05-13T01:30:34Z</dcterms:created>
  <dcterms:modified xsi:type="dcterms:W3CDTF">2026-05-13T01:30:34Z</dcterms:modified>
</cp:coreProperties>
</file>