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955" y="701039"/>
            <a:ext cx="3938489" cy="338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5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Размах и центральные тенденции в алгебре: как описывать наборы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Среднее, медиана, мода и размах помогают понять данные глубже.
</a:t>
            </a:r>
            <a:endParaRPr lang="en-US" sz="2825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характеристики делают числа понятными: помогают сравнивать результаты, замечать изменения и видеть не только «середину», но и разброс значений.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алгебре статистика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меры центральной тенденции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арифметическое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среднее, складывают все значения и делят сумму на их количество. Эта мера показывает общий уровень набора, но заметно меняется из-за очень больших или очень маленьких чисел.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показывает самое частое значение в наборе. Она особенно полезна, когда важно узнать, какой ответ или результат встречается чаще других, а не вычислять общий «центр».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 — это значение в середине упорядоченного ряда. Она делит данные на две равные части и лучше сохраняет устойчивость, когда в наборе есть выбросы.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арифметическое на примере оценок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сумму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оценок 4, 5, 3, 4, 4 сначала находим сумму: 20. Затем делим её на количество оценок, и получаем среднее арифметическое 4.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осторожный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необычно большое или маленькое число может заметно изменить результат. Поэтому среднее полезно, но его всегда стоит рассматривать вместе с другими характеристиками набора.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среднее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характеристика хорошо работает, если все числа относятся к одному и тому же признаку. Например, оценки в одном предмете можно сравнивать именно через среднее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ряда 2, 3, 3, 7, 15 видно, как разные характеристики описывают один набор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15 сильно повышает среднее, но медиана и мода остаются на уровне 3.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ряда 2, 3, 3, 7, 15 из условия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среднего, медианы и моды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и упорядоченный ряд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упорядочить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медиану, все значения записывают по возрастанию. Без этого шага легко ошибиться, особенно если числа в исходном списке идут в случайном порядке.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середину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чисел нечётное количество, медиана — это центральное значение упорядоченного ряда. Если чисел чётное количество, берут среднее арифметическое двух средних чисел.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смысл медианы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делит данные на две равные части: половина значений не больше её, а половина не меньше. Поэтому она мало меняется даже при появлении крайних значений.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мода в ряду 1, 2, 2, 3, 4.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ряда 1, 2, 2, 3, 4 из условия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помогает быстро увидеть самый частый результат и особенно полезна в опросах, когда важно понять, какое значение встречается чаще других.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сравниваются два очень похожих ряда, отличающиеся только одним числом. Это позволяет увидеть влияние выброса на итоговые характеристики.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выброс резко повышает среднее и размах, но медиана остаётся прежней, поэтому она лучше отражает «типичное» значение.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рядов из условия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выброс меняет среднее арифметическое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размах ряда 3, 5, 7, 8.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ряда 3, 5, 7, 8 из условия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Размах быстро показывает, насколько далеко друг от друга стоят крайние значения. Он удобен для первого сравнения, но не описывает внутреннее расположение всех чисел.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размах и медиану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 упорядоченного числового ряда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ряда — два разных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только на среднее, оба набора кажутся одинаковыми: в каждом оно равно 4. Но первый набор полностью «ровный», а во втором числа расходятся сильнее. На рисунке это удобно показать двумя линиями или группами точек.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разброс меняет картину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4, 4, 4, 4, 4 выглядит как одна и та же высота на всём протяжении. А набор 1, 2, 4, 6, 7 уже тянется от маленьких значений к большим. Поэтому одинаковый центр не означает одинаковое распределение данных.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одинаковая средняя скрывает разницу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913" y="2755985"/>
            <a:ext cx="7038175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заданным наборам чисел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наборов по четырём характеристикам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похожее среднее может сочетаться с разной медианой, модой и размахом. Это помогает увидеть не только центр ряда, но и его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первого набора среднее больше из-за числа 8, хотя медиана и мода равны 2. У второго набора распределение ровнее, а мода отсутствует.
</a:t>
            </a:r>
            <a:endParaRPr lang="en-US" sz="12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ряд можно описать сразу несколькими числами. Здесь особенно заметно, что размах относится к разбросу, а не к центральному значению.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выше медианы из-за больших значений в ряду. Мода и медиана ближе к началу набора, а размах показывает заметную ширину данных.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3, 3, 4, 8, 12; расчёты выполнены по данным задания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характеристики одного набора данных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665" y="1602394"/>
            <a:ext cx="237924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арифметическое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Подходит, когда значения можно складывать и делить без искажений. Его удобно использовать для общего уровня результатов, если в ряду нет слишком больших или слишком маленьких выбросов.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Полезна, если данные расположены неравномерно или в них есть крайние значения. Медиана показывает середину ряда и лучше сохраняет смысл, когда одно число сильно отличается от остальных.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Нужна, когда важно самое частое значение. Её удобно искать в анкетах, опросах, размерах одежды или самых распространённых оценках в классе, где повторяемость важнее суммы.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Размах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быстро понять, насколько далеко друг от друга находятся крайние значения. Это простая мера разброса, которая особенно полезна для предварительного сравнения двух наборов данных.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использовать каждую характеристику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только на среднее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делают вывод по одному среднему арифметическому и не замечают, что данные сильно разбросаны. Тогда наборы с одинаковым средним могут выглядеть совсем по-разному.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медиану и среднее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возникает в упорядоченных рядах, особенно если чисел чётное количество. Медиана находится в середине ряда, а среднее вычисляется по всем значениям.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Переоценивать размах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Размах показывает только крайние значения и не сообщает, как расположены остальные числа внутри ряда. Поэтому у разных наборов может быть одинаковый размах при разной структуре.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Забывать про моду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не всегда существует: если все значения встречаются одинаково часто, выделить самое частое нельзя. В таком случае нужно опираться на другие характеристики набора.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данными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 реальных школьных и жизненных ситуациях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30238" y="1545436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контрольные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оценка помогает быстро оценить общий результат класса, а медиана показывает «типичную» работу, если несколько оценок слишком высокие или слишком низкие.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30238" y="2601918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и анкеты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удобна, когда нужно узнать самый частый ответ: любимый предмет, размер обуви, предпочтение в кружке или наиболее популярный вариант выбора.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30238" y="3658399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Размах температур или результатов соревнований показывает, насколько сильно меняются значения. Это полезно, когда важно увидеть не только уровень, но и колебания.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почти всю неделю значения держались рядом, а в субботу произошёл заметный скачок. Именно он усилил разброс и немного поднял среднее.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остаётся близкой к большинству значений, поэтому она лучше отражает обычную температуру недели. Размах показывает влияние самого тёплого дня.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12, 14, 13, 15, 14, 18, 13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за неделю: центр и разброс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интерпретировать результаты без ошибок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среднее и медиану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эти значения близки, ряд обычно распределён довольно равномерно. Если среднее заметно больше медианы, стоит проверить, нет ли в данных большого выброса.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Оценивайте размах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размах говорит о сильных различиях между крайними значениями, но не объясняет, как расположены остальные числа. Поэтому он полезен только вместе с другими характеристиками.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моду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показывает самый частый результат, но не всегда совпадает с медианой или средним. Такое различие может намекать на асимметрию распределения данных.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несколько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показатель даёт лишь часть картины. Чтобы описать набор точнее, нужно одновременно смотреть на центр данных и на их разброс.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подходящую характеристику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зависит от того, что именно нужно узнать о наборе данных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разброс нужно читать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Среднее, медиана и мода показывают, какое значение можно считать типичным, а размах помогает понять, насколько данные расходятся. Только вместе они дают точное и честное описание набора.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2026-05-29T13:19:16Z</dcterms:created>
  <dcterms:modified xsi:type="dcterms:W3CDTF">2026-05-29T13:19:16Z</dcterms:modified>
</cp:coreProperties>
</file>