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Пунктуация: зачем нужны знаки препинания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читать, понимать и точно выражать мысли.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7 классе: основа ясной письменной речи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в 7 классе пунктуация изучается вместе с синтаксисом и письменной речью. Она помогает увидеть структуру предложения, передать интонацию и избежать смысловых ошибок в 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знаков препинания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Разделяют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отделять части предложения и текста друг от друга, чтобы читатель сразу видел границы мыслей и не терялся в длинной фразе.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знаки указывают на пояснение, уточнение, обращение или прямую речь, поэтому важные слова в предложении становятся заметнее и понятнее.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интонацию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показывает вопрос, удивление, волнение, паузу и завершённость мысли. Благодаря ей письменная речь звучит живо и выражает нужное настроение.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и их значение
</a:t>
            </a:r>
            <a:endParaRPr lang="en-US" sz="2157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какой знак что выражает и где он используется чаще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знаков выполняют разные задачи: одни завершают мысль, другие показывают связь и поясняют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конца предложения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 спокойном сообщении и показывает, что мысль закончена. Она помогает отделить одно предложение от другого и делает текст удобным для чтения.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736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ставится после вопроса. Он сразу сообщает читателю, что в предложении нужно не утверждение, а ответ или уточнение.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827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сильное чувство, призыв, удивление или радость. Он делает реплику более выразительной и помогает понять настроение говорящего.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всего встречаются в учебном тексте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нужны знаки, которые помогают делить предложения на части и оформлять примеры.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запятая и точка: именно они чаще всего организуют учебный текст и делают его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коротких текстов по русскому языку, 7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однородные члены, когда они перечисляют действия, признаки или предметы. Это помогает увидеть, что слова относятся к одной и той же части предложения.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обращено к человеку или группе людей, обращение выделяется запятыми. Так сразу ясно, к кому обращена просьба, вопрос или совет.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выражают отношение говорящего: уверенность, сомнение, порядок мыслей. Их можно убрать, не меняя основного смысла, поэтому они отделяются запятыми.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выделяет уточняющие слова и сочетания, если они сужают значение предыдущего слова. Благодаря этому текст становится точнее и легче для понимания.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простом предложении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нужна ли запятая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школьных правилах пунктуации и проверке смысла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постановки запятой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важные случаи, когда запятая обязательна в 7 классе.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не по памяти, а по признакам: структуре предложения и смыслу между его частями.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для 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14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ставим двоеточие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вводит пояснение, перечисление или слова автора перед прямой речью. После него читатель ждёт уточнения, поэтому связь между частями становится особенно ясной.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14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ставим тире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показать резкое противопоставление, вывод, объяснение или пропуск сказуемого. Этот знак подчёркивает смысловую паузу и делает высказывание выразительнее.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 тире в предложении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знаки показывают связь между частями мысли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зависит не только от грамматики, но и от того, как части предложения связаны по смыслу.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знак показывает границу или пояснение; чем точнее смысл, тем увереннее выбирается пунктуация.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школьным правилам пунктуации русского языка, без статистического подсчёта.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 прямая речь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тетради осталась короткая реплика: «Я выучил правило», — тихо сказал ученик. Кавычки точно передают его слова, а тире отделяет слова автора. Такой пример помогает увидеть, как в записи сохраняется живая интонация разговора.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ученика в тетради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обложке проекта было написано: «Мой любимый журнал». Кавычки выделили название так же заметно, как в тексте выделяют чужую речь. Благодаря им читатель сразу понимает, что перед ним точная цитата или особое название.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 рамке 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прямой речи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постановки знаков при прямой речи и словах автора.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0913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1931" y="1844204"/>
            <a:ext cx="234413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Скобки, многоточие и их значение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2325563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для 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добавить короткое пояснение, не нарушая основную мысль. Читатель сразу видит, что это дополнительная информация, например уточнение места, времени или названия.
</a:t>
            </a:r>
            <a:endParaRPr lang="en-US" sz="1283" dirty="0"/>
          </a:p>
        </p:txBody>
      </p:sp>
      <p:sp>
        <p:nvSpPr>
          <p:cNvPr id="10" name="Text 2"/>
          <p:cNvSpPr txBox="1"/>
          <p:nvPr/>
        </p:nvSpPr>
        <p:spPr>
          <a:xfrm>
            <a:off x="5059838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для 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показывает недосказанность, паузу или сильное волнение. В художественной речи оно создаёт ощущение остановки мысли и помогает передать настроение героя.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пунктуационные ошибки семиклассников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определить границы смысла и грамматические основы.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затруднений связано с запятыми: именно они требуют внимательного разбора структуры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типичным школьным ошибкам в пунктуации; без официальной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проверке пунктуации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не пропустить нужный знак и выбрать его по правилу и смыслу.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шагам, легче заметить границы предложения и избежать большинства пунктуационных ошибок.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разных типах текстов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383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знаки препинания помогают сделать правило и пример ясными. Пунктуация должна быть точной, чтобы не отвлекать от содержания и не мешать запомнить объяснение.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474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стихотворениях знаки часто передают паузы, чувства и темп речи. Многоточие, тире и восклицательный знак помогают почувствовать настроение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65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текстах пунктуация нужна для быстрого понимания главного. Она помогает не перепутать адрес, время, просьбу или вопрос и сразу увидеть важную информацию.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способна полностью изменить смысл фразы.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из школьной практики по пунктуации русского языка.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«Казнить нельзя помиловать» место одного знака решает судьбу высказывания и показывает, насколько важна точная пунктуация.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пунктуации в предложении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школьным правилам анализа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говорить точно на письме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делают текст понятным, помогают выразить мысль и избежать ошибок. Когда ученик умеет выбирать знак по смыслу, его письменная речь становится грамотнее и 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2026-05-28T09:42:48Z</dcterms:created>
  <dcterms:modified xsi:type="dcterms:W3CDTF">2026-05-28T09:42:48Z</dcterms:modified>
</cp:coreProperties>
</file>