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республики к власти одного человека: путь Цезаря, реформы и трагический финал.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Единовластие Цезаря: как один человек изменил Рим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до Цезаря: власть многих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Цезаря Римом управляли сенат, два консула и народные собрания. Но богатство росло неравномерно, а борьба между знатными семьями и полководцами всё чаще расшатывала старый порядок.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республика стала слабее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изменили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Рима принесли новые земли, богатства и рабов, но распределялись они неравномерно. Одни богатели быстро, другие теряли землю и всё сильнее зависели от помощи влиятельных людей.
</a:t>
            </a:r>
            <a:endParaRPr lang="en-US" sz="1234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стала личной опорой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Полководцы начали опираться не только на законы, но и на верные им легионы. Солдаты ждали наград, земли и денег от своего командира, а не от государства.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решали силой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политические противники не могли договориться, их всё чаще поддерживали вооружённые сторонники. Из-за этого в Риме ослабло уважение к законам и к общим республиканским правилам.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усилило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 веку до н. э. разрыв между бедными и богатыми стал заметнее. Это усиливало недовольство, а вместе с ним — соперничество между знатью, народными лидерами и полководцами.
</a:t>
            </a:r>
            <a:endParaRPr lang="en-US" sz="12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Цезаря к верховной власти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шагов, которые постепенно усиливали личную власть Цезаря.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Цезарь: человек, который стал самым сильным в Риме
</a:t>
            </a:r>
            <a:endParaRPr lang="en-US" sz="2257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Юлий Цезарь родился в 100 году до н. э. Он происходил из знатного рода, что помогало ему участвовать в римской политике и добиваться высоких должностей.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Полководец и политик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прославился как военачальник и государственный деятель. Он умел объединять военную силу и политические решения, поэтому быстро становился заметной фигурой в Риме.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 убеждения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был известен как сильный оратор. Он говорил ясно и уверенно, умел убеждать людей и привлекать на свою сторону и солдат, и жителей Рима.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поддерживали за решительность и умение действовать в трудных ситуациях. Именно сочетание смелости, таланта и личного авторитета сделало его самым влиятельным человеком в государстве.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влияние росло постепенно, но особенно резко — после перехода через Рубикон и начала борьбы за верховную власть.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событий: ранняя карьера, Первый триумвират, Галльская война, 49–44 гг. до н. э.
</a:t>
            </a:r>
            <a:endParaRPr lang="en-US" sz="1067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росло влияние Цезаря
</a:t>
            </a:r>
            <a:endParaRPr lang="en-US" sz="2466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скачок связан с войной и личным контролем над армией: именно они сделали Цезаря сильнее любых республиканских должностей.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Галльская война и сила армии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начал завоевание Галлии. Военные походы дали ему опыт, славу и возможность быстро укрепить собственное положение среди римских полководцев.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58–50 годы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 Галлии принесли Цезарю преданных солдат, богатую добычу и огромный авторитет. Легионеры связывали успехи прежде всего с ним самим.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год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армия стала главной опорой Цезаря. Солдаты ожидали наград и земли, поэтому были готовы поддержать своего вождя и в политической борьбе.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помогали навести порядок, но одновременно делали власть Цезаря более личной.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улучшали жизнь и управление, но одновременно укрепляли влияние одного правителя и ослабляли старую республиканскую систему.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меры правления Цезаря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реформах Юлия Цезаря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календарь сделал счёт времени точнее и удобнее. Он долго использовался в Европе и стал основой для более поздних календарных систем.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юлианском календаре, введённом в 46 году до н. э.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дней стало в году после календарной реформы Цезаря.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при Цезаре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сохранился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продолжал существовать, но уже не был главным центром власти. Его решения стали зависеть от положения Цезаря и от людей, которых он сам поддерживал.
</a:t>
            </a:r>
            <a:endParaRPr lang="en-US" sz="1468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сторонников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увеличил число сенаторов и включил в сенат своих союзников. Так он усиливал собственное влияние и делал этот орган менее независимым.
</a:t>
            </a:r>
            <a:endParaRPr lang="en-US" sz="1468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правила ослабли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республика ещё существовала, но прежнее равновесие между должностями разрушалось. Сенат всё меньше управлял государством, а всё больше подтверждал решения сильного правителя.
</a:t>
            </a:r>
            <a:endParaRPr lang="en-US" sz="13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400" y="1205475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Цезарь удерживал поддержку людей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для ветеранов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наделял ветеранов землёй в новых колониях, чтобы они не возвращались без средств к жизни. Это укрепляло его авторитет и показывало солдатам, что служба приносит реальную награду.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долгов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долгов граждан была смягчена, а финансовые нагрузки для некоторых римлян уменьшены. Для бедных жителей это означало передышку, а для Цезаря — рост доверия в городе.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поддерживал строительство дорог, зданий и других нужных городу объектов. Такие работы давали людям заработок, улучшали жизнь в Риме и одновременно напоминали, кто приносит пользу государству.
</a:t>
            </a:r>
            <a:endParaRPr lang="en-US" sz="1163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простых римлян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горожане видели в Цезаре защитника своих интересов, потому что он помогал бедным и ветеранам. Для знати это выглядело как опора на народ вместо старых республиканских правил.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Цезаря была разной по причинам: одни ждали наград, другие — порядка и помощи. Особенно важными были армия и жители города.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содержанию темы презентации; точные статистические данные для древнего Рима отсутствуют
</a:t>
            </a:r>
            <a:endParaRPr lang="en-US" sz="103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поддерживал Цезаря, а кто его боялся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группа была к армии и повседневным нуждам людей, тем сильнее она поддерживала Цезаря; элита чаще опасалась потери влияния.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Чрезвычайная должность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диктатором называли человека, которому в опасный момент доверяли очень широкие полномочия. Обычно это была временная мера, связанная с войной или внутренним кризисом.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долгий срок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получил власть не на короткое время, как было принято раньше. Сначала его полномочия продлевали, а затем сделали пожизненными, что нарушало старую республиканскую традицию.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одного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руках сосредоточились военные, политические и судебные решения. Поэтому слово «диктатор» стало означать не просто должность, а почти неограниченную личную власть над Римом.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Цезаря называли диктатором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победы к заговору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от усиления власти Цезаря до его убийства и нового политического кризиса в Риме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Цезаря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Мартовские 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 марта 44 года до н. э. Цезаря убили в здании сената. Это событие стало одной из самых известных дат римской истории и символом политической борьбы.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заговорщиков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Брут, Кассий и другие участники заговора считали, что спасают республику от единоличной власти. Они надеялись, что после смерти Цезаря Рим вернётся к прежнему порядку.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поворот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спокойствия убийство принесло ещё больший хаос. Спор за власть только усилился, а обещанное восстановление республики быстро оказалось невозможным.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 после смерти Цезаря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возобновилась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Цезаря в Риме снова начались споры и столкновения за власть. Его смерть не решила проблему, а только открыла новый этап политической борьбы.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была ослаблена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республиканские учреждения уже не могли быстро вернуть прежний порядок. Доверие между политиками было подорвано, а оружие всё чаще становилось сильнее закона.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Поднялись новые лидеры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 особенно заметными стали Октавиан и Марк Антоний. Их соперничество и союзы определили дальнейшую судьбу государства и подготовили переход к новой форме власти.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концов Рим пришёл к власти императоров. Поэтому правление Цезаря стало важным шагом на пути от республики к Римской империи.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единовластия Цезаря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власть одного человека могла ускорять решения, но одновременно ослабляла привычные республиканские ограничения и сдержки.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Единовластие сделало управление более быстрым и действенным, но цена этого — рост личной власти и ослабление политического участия многих римлян.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презентации, обобщение исторических фактов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влияние росло постепенно: успехи на войне усиливали армию, а политические союзы открывали путь к новым должностям и полномочиям.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презентации; точные числовые данные не используются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Цезарь стал самым сильным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сыграли не один, а несколько факторов сразу; особенно важны были армия и военные победы, без которых власть Цезаря не выросла бы так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от Цезаря в истории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языках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Цезаря стало частью титулов правителей. От латинского Caesar произошли немецкое Kaiser и русское кесарь, что показывает, насколько сильным было его историческое влияние.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Юлианский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Календарная реформа Цезаря оказалась очень долговечной. Юлианский календарь долго использовался в Европе и помогал людям точнее считать дни, месяцы и годы.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Цезаря напоминает, что армия, поддержка народа и личная власть могут быстро изменить государство. Но сосредоточение всей власти в одних руках всегда опасно.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укрепил Рим, провёл важные преобразования и изменил ход истории, но его власть показала, что порядок, созданный одним человеком, может разрушить равновесие государства.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Цезарь: сила, реформы и опасность единовластия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2026-06-01T00:05:17Z</dcterms:created>
  <dcterms:modified xsi:type="dcterms:W3CDTF">2026-06-01T00:05:17Z</dcterms:modified>
</cp:coreProperties>
</file>