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Первой мировой войне: от патриотического подъёма к разочарованию
</a:t>
            </a:r>
            <a:endParaRPr lang="en-US" sz="2351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надежды на победу — к усталости, сомнению и кризису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изменила не только ход событий, но и повседневную жизнь, общественные настроения и литературу. Она показала, как массовое насилие, мобилизация и потери ломают привычный порядок и по-новому раскрывают человека.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литературы и истории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1914 года: всплеск патриотизма и надежда на быструю победу
</a:t>
            </a:r>
            <a:endParaRPr lang="en-US" sz="2179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объявления войны в российских городах прошли многотысячные митинги и молебны. Многие воспринимали конфликт как необходимость защитить страну и славянские народы.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быстро укрепилось ожидание скорой победы. Вера в «короткую победоносную войну» сочеталась с подъёмом патриотических чувств и поддержкой армии.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Антинемецкие настроения усилили символические перемены: Санкт-Петербург был переименован в Петроград, а в печати, рекламе и быту заметно выросла патриотическая риторика.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общественное настроение в 1914–1917 годах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по истории Первой мировой войны и общественных настроений в России, 1914–1917 годы.
</a:t>
            </a:r>
            <a:endParaRPr lang="en-US" sz="654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настроений совпадало с ростом потерь, дефицитом снабжения и усилением тревоги в тылу.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переход от патриотического подъёма к антивоенному настроению: решающими стали поражения, нехватка ресурсов и утрата доверия к власти.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Газета, которая сообщает только «нужное»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цензура сдерживала сведения о потерях, неудачах и кризисе снабжения. На страницах официальной прессы создавалось впечатление уверенности, порядка и единства страны, хотя реальная картина на фронте была значительно сложнее.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как язык патриотического призыва
</a:t>
            </a:r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 1914–1916 годов показывали солдата как защитника Родины, а войну — как общенародное дело. Такой визуальный ряд усиливал чувство долга и помогал оправдывать жертвы, требуемые от населения и армии.
</a:t>
            </a:r>
            <a:endParaRPr lang="en-US" sz="1082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и благотворительные сборы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с образами солдат, союзников и символами победы сопровождали благотворительные акции в пользу армии. Они соединяли бытовую повседневность с официальным патриотическим посланием и формировали эмоционально приподнятый образ войны.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Цензура, пропаганда и визуальный образ войны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Позиции монархистов и либералов в начале войны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Монархисты видели в войне защиту государственной мощи России, верности союзникам и подтверждение исторической миссии империи.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либералов первые месяцы войны стали временем обороны страны и временного согласия с властью ради общего национального дела.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либеральная среда требовала более эффективного управления, участия общества в решении военных задач и большей ответственности правительства.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1915 году часть либералов всё резче критиковала самодержавие, считая его неспособным обеспечить ни порядок, ни победу.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8131" y="1576525"/>
            <a:ext cx="4388738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группы и их отношение к войне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первоначальных позиций и изменений к 1916–1917 годам.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войне зависело от положения человека в обществе: чем сильнее были потери, лишения и мобилизационное давление, тем быстрее росло разочарование.
</a:t>
            </a:r>
            <a:endParaRPr lang="en-US" sz="1034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 социальной истории России в годы Первой мировой войны.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Крестьяне: война как тяжёлое бремя для деревни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вывела из деревни миллионы мужчин, нарушив сельскохозяйственный цикл. Не хватало рабочих рук, а нагрузка на оставшихся членов семьи резко выросла.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Реквизиции хлеба и лошадей, рост цен на промышленные товары и дефицит повседневных вещей делали военное время особенно тяжёлым для крестьянского хозяйства.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крестьян война была не национальной миссией, а вынужденной государственной повинностью, которая ухудшала жизнь семьи и подрывала устойчивость деревни.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 городская повседневность военного времени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война быстро вызвала инфляцию, перебои с продовольствием и топливом, а также ухудшение условий жизни в рабочих кварталах.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Очереди, карточные нормы и постоянный рост цен усиливали раздражение и недоверие к властям, предпринимателям и системе снабжения.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 производство росла, а рабочий день и темп труда нередко становились тяжелее, что обостряло социальную напряжённость.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 1916–1917 годов всё чаще соединяли экономические требования с политическими и антивоенными лозунгами.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фронтовые неудачи усиливали разочарование в войне
</a:t>
            </a:r>
            <a:endParaRPr lang="en-US" sz="2435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поражения на фронте усиливали кризис в тылу и подрывали доверие к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Армия: от боевого подъёма к усталости и деморализации
</a:t>
            </a:r>
            <a:endParaRPr lang="en-US" sz="2567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1914 году многие солдаты уходили на фронт с чувством долга, веры в правое дело и ожидания скорой победы. Этот подъём быстро столкнулся с реальностью массовых потерь и тяжёлых боёв.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1916–1917 годам росли дезертирство, братание с противником и отказ части солдат продолжать войну. Для многих бойцов война перестала казаться защитой Родины и превратилась в бесконечное испытание.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оружия, снарядов, медикаментов и тёплой одежды подрывала боеспособность армии. Окопная война, грязь, холод и постоянный страх делали фронтовую жизнь изнурительной и психологически разрушительной.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Интеллигенция и литературный отклик на войну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Позиции писателей и учёных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интеллигенции встретила войну как испытание для страны и поддержала оборону. Другие сразу увидели в ней трагедию, разрушающую человека, культуру и нравственные ориентиры.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литературе и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усилились мотивы распада старого мира, утраты исторической опоры и морального кризиса. Война стала не только темой, но и причиной изменения языка, образов и интонации эпохи.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роста антивоенных настроений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 по теме Первой мировой войны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1916–1917 годам фронт и тыл всё сильнее влияли друг на друга, поэтому недовольство войной росло сразу в нескольких слоях общества.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первое место выходят потери и снабженческий кризис: именно они быстрее всего разрушали доверие к власти и желание продолжать войну.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931" y="1275937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212" y="1282567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7931" y="3203566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семейный опыт войны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заменяли мобилизованных мужчин в повседневных делах семьи и хозяйства. Им приходилось работать больше, экономить ресурсы и постоянно искать способы удержать дом от распада.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хозяйство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и деревне женщины стояли в очередях, добывали продукты, ухаживали за детьми и больными. Война сделала их труд менее заметным, но намного более тяжёлым и необходимым.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Очереди, дети, больные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Сёстры милосердия, благотворительные общества и женские выступления показывали, что женщины не только терпели военные тяготы, но и активно участвовали в общественной жизни времени.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протест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окраины и кризис имперского единства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национальных регионах войну часто воспринимали не как общую защиту страны, а как конфликт, определяемый интересами центра. Это усиливало чувство отчуждения от Петербурга.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дискриминации, ограничение прав и недоверие к власти делали мобилизацию особенно болезненной. Для части населения война подтверждала, что империя не учитывает местные интересы и потребности.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затяжки войны центробежные настроения росли: усиливались сомнения в будущем империи, а тема автономии и политического самоопределения становилась всё заметнее.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отношение к войне становилось наиболее критическим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 по теме Первой мировой войны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войны формировалась в разных средах по-разному: через потери, нехватку еды, мобилизационную усталость и политическое разочарование.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острая реакция возникала там, где фронтовые потери совпадали с тяготами повседневной жизни и падением доверия к власти.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1914–1917 годы: динамика общественного отношения к войне
</a:t>
            </a:r>
            <a:endParaRPr lang="en-US" sz="2384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 по теме Первой мировой войны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общественное настроение менялось от поддержки войны к массовому разочарованию и требованию мира.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была постепенной: каждое новое поражение, бытовой кризис и рост недоверия усиливали следующий этап разочарования.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и Октябрьская революции как следствие военного кризиса
</a:t>
            </a:r>
            <a:endParaRPr lang="en-US" sz="2046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1914: вступление в войну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подъём быстро сменился мобилизационным напряжением. Общество ещё надеялось на победу, но война уже меняла быт, экономику и отношения между властью и населением.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1915–1916: нарастание кризиса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Поражения на фронте, перебои снабжения, рост забастовок и падение дисциплины в армии усилили ощущение, что государство не справляется с войной и теряет контроль.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1917: революционный перелом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времени мир всё чаще связывали не с победой, а с прекращением войны и сменой власти. Военный кризис стал одним из главных факторов революций.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о Первой мировой войне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советской традиции Первая мировая война долго оставалась на втором плане по сравнению с революцией и Гражданской войной, хотя именно она подготовила почву для больших потрясений.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её рассматривают как один из ключевых рубежей XX века. Она показала масштаб массовой мобилизации, цену индустриальной войны и хрупкость старых империй.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исторической памяти важны не только сражения, но и судьбы миллионов людей, чья жизнь была резко изменена войной, голодом, потерями и ожиданием перемен.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литературе эта тема помогает увидеть, как менялись мировоззрение, язык и художественные образы эпохи, а также почему война стала переломом сознания.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патриотического подъёма 1914 года общество пришло к усталости, недоверию и стремлению к миру. Первая мировая война стала для России испытанием, которое ускорило кризис империи и переломило эпоху.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война изменила общество и сознание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2026-05-20T04:18:35Z</dcterms:created>
  <dcterms:modified xsi:type="dcterms:W3CDTF">2026-05-20T04:18:35Z</dcterms:modified>
</cp:coreProperties>
</file>