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населяют сушу, воду и воздух, включая экстремальные места.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живых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живых организмов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биологи исследуют жизнь. Сегодня используют генетику, микроскопы и компьютерный анализ, что помогает открывать новые виды.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микроорганизмов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бактерий и архей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микроскопические организмы встречаются повсюду — в почве, воде и даже внутри тел животных. Их размеры часто меньше миллиметра, но роль в природе огромна.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веществобмене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 разложении органики и круговороте веществ, ускоряя переработку и возвращение элементов в экосистему.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биотехнологиях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Закваски для йогурта, производство биотоплива и лекарств основаны на работе полезных микроорганизмов, которые человек научился контролировать.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мхи, папоротники, хвойные и цветковые растения. Каждый тип адаптирован к своему месту и выполняет важные функции в экосистемах.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фотосинтеза растения производят кислород — основа дыхания всех живых существ и поддержание атмосферы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источником пищи, сырья для лекарств, строительства и помогают формировать природные ландшафты.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более половины всех видов животных, что подчёркивает их огромную роль в биоразнообразии.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царств живых организмов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занимают наибольшую часть видов, а среди них насекомые — самые многочисленные.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включают более 144 000 видов и играют важную роль в разложении органики, поддерживая круговорот веществ.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микоризу с корнями растений, улучшая поглощение воды и питательных веществ для обеих сторон.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продукты применяются в медицине и пищевой промышленности, например, пенициллин и дрожжи.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ключевые факты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свыше 1,3 миллиона видов животных — от мелких беспозвоночных до крупных млекопитающих. Каждый адаптирован к собственным условиям.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обитают в лесах, океанах, пустынях и горах, используя свои умения для поиска пищи, защиты и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передвижения — плавание, полёт, бег — обеспечивают животным выживание и распространение по всему земному шару.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главенствующая группа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Насчитывается около миллиона видов насекомых, они распространены практически повсеместно, кроме Антарктиды, занимая важное место в экосистемах.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муравьи, бабочки и пчёлы – основные группы насекомых, играющие значимые роли в опылении и питании других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разлагают органику, способствуют опылению растений и служат пищей для многих животных, поддерживая экологический баланс.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насекомых связано с их быстрым размножением и способностью адаптироваться к разным условиям.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среди животных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в животном мире, составляя большую часть видов и влияя на экосистемы.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4890" y="1221275"/>
            <a:ext cx="433421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питании, строении и размножении основных царств живой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живых организмов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занимает свою экологическую нишу, отличаясь способами питания, строением и размножением.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словарь,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Земли покрыто водой, включая океаны, моря и озёра, которые служат средой обитания для множества водных организмов — от микроскопического планктона до крупных млекопитающих.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отличаются наибольшим видовым разнообразием, поддерживая сложные сообщества живых организмов и влияя на климат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экосистемы разнообразны и включают леса — от холодной тайги до влажных тропиков, а также луга, пустыни и тундру, где доминируют специфические виды растений и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наземные экосистемы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расположенные в морях, также обладают исключительно богатой биотой, обеспечивая укрытие и пищу для множества морских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Эндемики: уникальные виды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Эндемики: уникальные виды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— это виды, которые встречаются исключительно на определённой территории и не распространены в других местах. Например, кольчатая нерпа обитает только в озере Байкал и является символом этой экосистемы.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эндемичных видов крайне важна, так как они поддерживают уникальность природных сообществ. Кенгуру живут только в Австралии, а игуаны Галапагосских островов — в своём архипелаге, где сформировалась особая экология.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пустынях обладают толстой кожицей и мощной корневой системой, позволяющей сохранять влагу и добывать воду из глубоких слоёв почвы, что обеспечивает их выживание в засушливых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условиям среды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животные покрыты густым мехом и имеют слой подкожного жира, которые защищают от холода и сохраняют тепло даже при экстремально низких температурах.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используют камуфляж и изменение окраски для маскировки, а также формируют группы и стайное поведение, что помогает им избегать хищников и успешно добывать пищу.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классификации живых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группировки от общего к частному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2000 видов животных и растений занесены в Красную книгу из-за угрозы исчезновения, вызванной разрушением среды обитания и загрязнением окружающей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виды, как амурский тигр, снежный барс и дальневосточный леопард, находятся под охраной, поскольку их утрата серьезно влияет на экологическое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создают заповедники и национальные парки, которые обеспечивают защиту редких видов и их естественных местообитаний.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сохранение биоразнообразия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международные соглашения регулируют охрану природы и запрещают уничтожение ценных живых ресурсов.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программы по восстановлению численности уязвимых видов, включая разведение и выпуск в дикую природу.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образовательные инициативы среди школьников и молодёжи для формирования экологического сознания и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являются источником продуктов питания, таких как рыба, овощи и зерновые культуры, что обеспечивает продовольственную безопасность.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способствует развитию медицины и сельского хозяйства, а также обогащает культурное наследие человечества.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поставляет сырьё для фармацевтики и строительства, а также поддерживает чистоту воздуха, воды и плодородие почв.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человека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природных катастроф на живой мир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метеорита (66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привело к массовому вымиранию динозавров и глубокому изменению экосистем планеты.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и 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изменяют ландшафт и климат, что вызывает адаптации или гибель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воздействуют на экосистемы, вызывая миграции и изменение видового состава.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Оказывает влияние на расселение животных и растений, создавая угрозы для многих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живого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животное на 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достигает длины до 33 метров и массы около 150 тонн — это самое крупное животное, существующее на Земле, превосходящее всех остальных по размерам.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Ростковая редька способна вырасти на несколько сантиметров за сутки, демонстрируя высокую скорость роста, а бактерии Thermus aquaticus живут при температуре около +70°C и используются в молекулярной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и охраны биоразнообразия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устойчивость природы и обеспеченность ресурсами. Его изучение и охрана необходимы для баланса экосистем и воспитания бережного отношения к окружающему миру.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2026-05-07T14:57:41Z</dcterms:created>
  <dcterms:modified xsi:type="dcterms:W3CDTF">2026-05-07T14:57:41Z</dcterms:modified>
</cp:coreProperties>
</file>