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в эпоху раннего Средневековья: обзор и главные темы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значительных перемен в Европе после падения Римской империи, формирование новых королевств.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Западной Римской империи в 476 году стало началом Средневековья. Смена власти, упадок городов и приход варваров трансформировали политический и культурный ландшафт Европы, сохранив влияние Рима в законах и религии.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античности к Средневековью: исторический взгляд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 политические проблемы, коррупция и нестабильность ослабили империю. Постоянные войны и давление на границах подрывали единство государства и усиливали хаос.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Обвал власти и внутренние кризисы
</a:t>
            </a:r>
            <a:endParaRPr lang="en-US" sz="1177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Упадок производства и торговли снизил ресурсы империи. Активное вовлечение варварских отрядов в армию привело к утрате контроля и ослаблению центральной власти.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упадок и варварская армия
</a:t>
            </a:r>
            <a:endParaRPr lang="en-US" sz="112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Свержение Ромула Августула нанесло удар по единству империи. Начался процесс политической раздробленности с возникновением самостоятельных королевств на обломках Рима.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и формирование новых центров
</a:t>
            </a:r>
            <a:endParaRPr lang="en-US" sz="112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Рима: причины и последствия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государств после Рима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территории бывшей империи появились государства остготов, вестготов, франков, англосаксов и вандалов, каждое с уникальными традициями и организацией власти.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управления и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Королевства сочетали собственные обычаи с римскими институтами, развивая правовые системы, языки и социальные структуры, что формировало основы средневекового общества.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Варварские королевства: новые политические формы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086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 век — начало интеграции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Германские вожди принимают римские титулы, начинается формирование смешанных правовых норм.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42395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8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 век — создание Салической правды
</a:t>
            </a:r>
            <a:pPr algn="l" indent="0" marL="0">
              <a:lnSpc>
                <a:spcPct val="130039"/>
              </a:lnSpc>
              <a:buNone/>
            </a:pPr>
            <a:r>
              <a:rPr lang="en-US" sz="54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Кодификация законов слияния римского права и германских обычаев становится основой для новых государств.
</a:t>
            </a:r>
            <a:endParaRPr lang="en-US" sz="1082" dirty="0"/>
          </a:p>
        </p:txBody>
      </p:sp>
      <p:sp>
        <p:nvSpPr>
          <p:cNvPr id="11" name="Text 3"/>
          <p:cNvSpPr txBox="1"/>
          <p:nvPr/>
        </p:nvSpPr>
        <p:spPr>
          <a:xfrm>
            <a:off x="43501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VII век — языковое смешение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Развивающиеся диалекты представляют собой смесь латыни и германских языков, формируя будущие национальные языки.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25100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1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VIII век — культурное объединение
</a:t>
            </a:r>
            <a:pPr algn="l" indent="0" marL="0">
              <a:lnSpc>
                <a:spcPct val="130039"/>
              </a:lnSpc>
              <a:buNone/>
            </a:pPr>
            <a:r>
              <a:rPr lang="en-US" sz="55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архитектурные и религиозные традиции становятся интегрированной частью варварской культуры и быта.
</a:t>
            </a:r>
            <a:endParaRPr lang="en-US" sz="1116" dirty="0"/>
          </a:p>
        </p:txBody>
      </p:sp>
      <p:sp>
        <p:nvSpPr>
          <p:cNvPr id="13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Слияние римского и германского наследия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575" y="917193"/>
            <a:ext cx="2104800" cy="2016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9431" y="917181"/>
            <a:ext cx="2104800" cy="2016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3467" y="917181"/>
            <a:ext cx="2104800" cy="20164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5325" y="917193"/>
            <a:ext cx="2104800" cy="201641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6437" y="3103485"/>
            <a:ext cx="18621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Остготское королевство в Италии
</a:t>
            </a:r>
            <a:endParaRPr lang="en-US" sz="1356" dirty="0"/>
          </a:p>
        </p:txBody>
      </p:sp>
      <p:sp>
        <p:nvSpPr>
          <p:cNvPr id="11" name="Text 1"/>
          <p:cNvSpPr txBox="1"/>
          <p:nvPr/>
        </p:nvSpPr>
        <p:spPr>
          <a:xfrm>
            <a:off x="506437" y="3493519"/>
            <a:ext cx="18621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Основано в конце V века, оно сохранило многие римские институты и культуры, поддерживая элитарное общество и городскую инфраструктуру.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2610557" y="3103485"/>
            <a:ext cx="18621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Франкское королевство Меровингов
</a:t>
            </a:r>
            <a:endParaRPr lang="en-US" sz="1330" dirty="0"/>
          </a:p>
        </p:txBody>
      </p:sp>
      <p:sp>
        <p:nvSpPr>
          <p:cNvPr id="13" name="Text 3"/>
          <p:cNvSpPr txBox="1"/>
          <p:nvPr/>
        </p:nvSpPr>
        <p:spPr>
          <a:xfrm>
            <a:off x="2610557" y="3493519"/>
            <a:ext cx="18621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властью меровингов франки объединили Галлии и Запад Европы, развив централизованное управление и христианскую церковь.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714678" y="3103485"/>
            <a:ext cx="18621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Вестготское королевство
</a:t>
            </a:r>
            <a:endParaRPr lang="en-US" sz="1356" dirty="0"/>
          </a:p>
        </p:txBody>
      </p:sp>
      <p:sp>
        <p:nvSpPr>
          <p:cNvPr id="15" name="Text 5"/>
          <p:cNvSpPr txBox="1"/>
          <p:nvPr/>
        </p:nvSpPr>
        <p:spPr>
          <a:xfrm>
            <a:off x="4714678" y="3493519"/>
            <a:ext cx="18621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Распространено на Пиренейском полуострове и Южной Галлии, сочетало римское наследие с германскими традициями.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821438" y="3103485"/>
            <a:ext cx="18621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Лангобарды и Англосаксы
</a:t>
            </a:r>
            <a:endParaRPr lang="en-US" sz="1356" dirty="0"/>
          </a:p>
        </p:txBody>
      </p:sp>
      <p:sp>
        <p:nvSpPr>
          <p:cNvPr id="17" name="Text 7"/>
          <p:cNvSpPr txBox="1"/>
          <p:nvPr/>
        </p:nvSpPr>
        <p:spPr>
          <a:xfrm>
            <a:off x="6821438" y="3493519"/>
            <a:ext cx="18621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Лангобарды укрепляли позиции в Италии, а англосаксонские королевства формировали политическую карту Британии с активным взаимодействием с церковью.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Раннесредневековые государства: разнообразие и специфика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семейные группы (род и племя) формировали основу социальной организации, объединив несколько поколений в общие хозяйства и территории.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знать обладала привилегиями и защитой, контролируя землю и управляя зависимыми общинниками и крестьянами.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оставалась ключевым ресурсом, обеспечивая статус и власть; право регулировало коллективную ответственность и межличностные отношения.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отношения и структура общества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200" y="17051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города сокращают население и утрачивают инфраструктуру, осложняя поддержку сложных ремёсел и торговых связей; деревня становится центром повседневной жизни.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3200" y="31282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ориентируется на местное производство и обмен; сельское хозяйство занимается самообеспечением, сохраняя рациональные элементы римской экономики в отдельных регионах.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перемены: от города к деревне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исследования, XI век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изменили этнический состав Европы, создав платформу для новых культур и народностей.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Перемещения народов стимулировали социальные и культурные трансформации, ускоряя процесс формирования средневековой Европы.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Великое переселение народов: масштабы и направления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Карле Великом происходит культурное возрождение: создаются школы, переписываются тексты, развивается латинская литература и искусство миниатюры.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Кордовский халифат становится центром науки и культуры, с переводами классических трудов, научными изучениями и архитектурным развитием, гармонично сосуществуя с европейской традицией.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Каролингский Ренессанс и исламская Испания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раннем Средневековье широко применялась трёхпольная система земледелия, обеспечивавшая восстановление плодородия почвы. Тяжёлый плуг позволял более эффективно обрабатывать землю, увеличивая урожай и способствуя социальной стабильности.
</a:t>
            </a:r>
            <a:endParaRPr lang="en-US" sz="99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Трёхпольная система: основа сельского хозяйства
</a:t>
            </a:r>
            <a:endParaRPr lang="en-US" sz="112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Развивались кузнечное дело, гончарство, ткачество и деревообработка, обеспечивавшие население необходимыми изделиями. Ремесленники работали преимущественно в деревнях и небольших центрах, сохраняя традиционные технологии и умения.
</a:t>
            </a:r>
            <a:endParaRPr lang="en-US" sz="1021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 и кустарное производство
</a:t>
            </a:r>
            <a:endParaRPr lang="en-US" sz="1216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была преимущественно местного характера, часто организовывались ярмарки при монастырях или крупных поместьях. Денежное обращение сокращалось, и натуральный обмен становился основным способом приобретения товаров.
</a:t>
            </a:r>
            <a:endParaRPr lang="en-US" sz="1011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Ограниченная торговля и натуральный обмен
</a:t>
            </a:r>
            <a:endParaRPr lang="en-US" sz="112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экономики и ремёсел в раннем Средневековье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Вассалы — младшая знать, связанная сеньорами обязательствами военной поддержки и советами, но без прямой власти над крестьянами.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Сеньоры выступали как крупные феодалы, владеющие землёй и защищавшие своих вассалов через военную службу и управление поместьями.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Феодальное право и обычаи регулировали отношения и ответственность между всеми сословиями, обеспечивая устойчивость социальной иерархии.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делились на свободных — обладателей собственной земли (аллодии), и зависимых — находившихся в крепостной зависимости (сервы).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раннего Средневековья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стало государственной религией варварских королевств, способствуя интеграции народов. Крещение франков произошло в 496 году, англосаксов — в VII веке, славян — в IX веке.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была центром грамотности и образования, управляла приходскими школами и монастырями — оплотами духовной и культурной жизни, активно занимаясь миссионерской деятельностью.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христианства и влияние церкви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было преимущественно доступно духовенству и знатьям, сосредоточено в монастырях и при епископских кафедрах.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Монастырские скриптории занимались переписыванием и сохранением латинских текстов, что сохранило культурное наследие античности.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IX веку при дворце Карла Великого в Ахене создавались школы, однако уровень грамотности среди простого населения оставался очень низким.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грамотность в раннем Средневековье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600" y="937761"/>
            <a:ext cx="4120500" cy="21407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675" y="937765"/>
            <a:ext cx="4151700" cy="2140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06437" y="3254163"/>
            <a:ext cx="38871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раннего Средневековья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6437" y="3642732"/>
            <a:ext cx="3887100" cy="8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Романский стиль характеризуется массивными каменными стенами, полуциркульными арками и сводами, а также массивными башнями. Этот стиль обеспечивал защиту и долговечность зданий, особенно церквей и замков.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41173" y="3254163"/>
            <a:ext cx="38871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традиции и миниатюра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41173" y="3642732"/>
            <a:ext cx="3887100" cy="8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Книжная миниатюра, например Евангелие из Линдисфарна, сочетала яркие цвета и сложные орнаменты. Фрески и рельефы на фасадах церквей отражали религиозные сюжеты, формируя духовный настрой общества.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Романский стиль и художественное наследие эпохи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9948" y="184450"/>
            <a:ext cx="2442854" cy="252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40525" y="1772450"/>
            <a:ext cx="2739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Викинги совершали набеги с северных территорий, что вызывало необходимость укреплять оборону и создавать местные вооружённые силы.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27075" y="3092300"/>
            <a:ext cx="2739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Арабские завоевания на юге и нашествия венгров с востока заставляли формировать систему замков и развивать рыцарство как основной элемент защиты.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373525"/>
            <a:ext cx="43233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угрозы и военные меры в раннем Средневековье
</a:t>
            </a:r>
            <a:endParaRPr lang="en-US" sz="233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26889" y="1392275"/>
            <a:ext cx="76086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481 год — возникновение Франкского государства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Хлодвиг I объединяет множество франкских племён, создавая базу для обширного королевства на территории Галлии.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26889" y="2284992"/>
            <a:ext cx="76086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751 год — начало династии Каролингов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Пипин Короткий становится королём, укрепляя власть и поддерживая тесные отношения с папством, что закладывает основу новой династии.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18150" y="3177708"/>
            <a:ext cx="76086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800 год — коронация Карла Великого императором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Великий получает императорскую корону, символизируя возрождение Западной империи и укрепление христианской власти.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18150" y="4070425"/>
            <a:ext cx="76086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843 год — Верденский договор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Карла Великого разделена между внуками, что создаёт предпосылки для формирования современных Франции и Германии.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формирования Франкского государства и Каролингской империи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3350" y="137616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Романские языки сформировались на основе народной латыни, что привело к развитию французского, испанского и итальянского языков.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93350" y="3246746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Латинский язык сохранял значение языка церкви и науки, одновременно развивался богатый фольклор и эпос, укреплявшие национальную идентичность.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718350" y="137617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Германские языки, такие как немецкий и английский, развивались под влиянием племенных диалектов и контактов с другими народами.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 культурное наследие раннего Средневековья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появляются города-усадьбы и укреплённые поселения, где сосредоточены ремесленники и торговцы, создаются первые профессиональные объединения — цехи.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способствовала росту торговли и социальной мобильности, а также внедрению новых технологий и экономических инноваций в жизнь общества.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и развитие городов в IX–X веках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5848" y="2391350"/>
            <a:ext cx="2442854" cy="2524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период заложил основу европейских государств и феодальных отношений, укрепил христианскую культуру и языковые традиции, сформировав социальные институты, которые оказали влияние на последующее развитие континента.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раннего Средневековья в становлении Европы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2026-05-11T05:28:59Z</dcterms:created>
  <dcterms:modified xsi:type="dcterms:W3CDTF">2026-05-11T05:28:59Z</dcterms:modified>
</cp:coreProperties>
</file>