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«Ангел родины»: Николай Рубцов — поэт тихой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памяти, северной природы и тихой любви к родной земле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вырос в стране, пережившей войну и утраты, поэтому тема беды, сиротства и нравственной опоры вошла в его поэзию не как абстракция, а как личный опыт. Северная Россия стала для него источником внутренней стойкости и духовной ясности.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эпоха и судьба Рубцова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сиротство и первые впечатления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3 января в селе Емецк Архангельской области. Северный уклад жизни и деревенская среда стали его первыми впечатлениями.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сиротство и детские дома сформировали чувство одиночества, незащищённости и острой памяти о доме.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и юношеские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поэта наполняли северная природа, деревенская речь, церковные образы и представление о простом, устойчивом быте.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отражение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впечатления позже легли в основу его лирических образов, где личная память становится художественным смыслом.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справки и литературоведческие материалы
</a:t>
            </a:r>
            <a:endParaRPr lang="en-US" sz="985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показывают, как трудная судьба сочетается с поздним литературным признанием.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Рубцова развивался на фоне лишений, труда и позднего признания, что усилило трагическую цельность его образа.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Николая Рубцова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Вологодчина в поэтическом мире Рубцова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река и зимняя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Рубцова северный пейзаж — это не просто фон, а пространство памяти. Тихая вода, заснеженная дорога и вечерний свет создают ощущение уединения, в котором особенно ясно слышен голос лирического героя и его внутренний разговор с прошлым.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колокольня, огонёк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часто возникают деревенский дом, монастырская колокольня и тёплый свет в окне. Эти детали связаны не только с красотой местности, но и с чувством защищённости, чистоты и близости к духовным истокам.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 родина души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Вологодчина у Рубцова становится символом внутренней свободы. Снежная тишина, скромный быт и ясный воздух северной деревни помогают поэту говорить о совести, памяти и той человеческой простоте, которая не теряет ценности со временем.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сознательно опирался на русскую классическую традицию и народно-песенную речь, поэтому его лирика звучит просто, но сохраняет философскую глубину и внутреннюю собранность.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1960-е годы Рубцов вошёл в литературу как поэт с удивительно сдержанной интонацией: без громких деклараций, но с точным чувством слова и доверительным разговором с читателем.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печатались в журналах и сборниках, а внимание к ним вызывали напевность, ясность образов и редкая эмоциональная честность, не нуждающаяся в внешнем эффекте.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литературное самоопределение
</a:t>
            </a:r>
            <a:endParaRPr lang="en-US" sz="2355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наследия Николая Рубцова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лирике тесно переплетены: природный образ почти всегда ведёт к личной памяти и размышлению о судьбе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родина и природа; именно через них раскрываются память, одиночество и духовный поиск.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Николая Рубцова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Рубцова — это прежде всего малая земля: деревня, родной дом, берег реки, поле и храм, то есть всё, что связано с первыми чувствами человека.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 у него всегда соединяется с образом России как страны тихой, уязвимой и нуждающейся в бережном отношении, а не в громких словах.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тема родины в его стихах не сводится к пейзажу: она включает память, любовь, тревогу и нравственную ответственность за сохранение духовных основ.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лирике Рубцова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снег, звезда, ветер и пустая дорога у Рубцова передают не только красоту природы, но и состояние души. Пейзаж помогает выразить одиночество, надежду и сосредоточенную память.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значимы вечернее небо, зимняя равнина и далёкий огонёк: эти образы создают ощущение пути, ожидания и внутреннего света, который не гаснет даже в темноте.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 как язык человеческих чувств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поэзии Рубцова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пишет простой строфой и ясным словарём, избегая перегруженности и искусственной усложнённости, поэтому его стихи легко читаются и запоминаются.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мелодична: повторы, мягкий ритм и интонация народной песни придают лирике естественное звучание и внутреннюю музыкальность.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простотой у Рубцова скрывается серьёзная философская мысль: о памяти, времени, утрате и нравственном выборе человека.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у него всегда точны и значимы, поэтому даже небольшой образ становится носителем большого эмоционального и смыслового содержания.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Тематико-жанровый анализ стихотворений Николая Рубцова по поэтическим сборникам и литературоведческим материалам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рубцовской поэзии жанровые границы часто перекликаются: пейзаж становится исповедью, а воспоминание — размышлением о судьбе страны.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лирические и пейзажные формы; именно через них у Рубцова лучше всего раскрываются память, родина и внутренний поиск.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особенности творчества поэта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текст чаще других называют символическим ключом к его миру: в нём особенно ясно соединяются свет, память и нравственная надежда.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стало для читателя главным ориентиром в понимании рубцовской лирики.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исследования и школьные хрестоматии по творчеству Николая Рубцова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смысл в стихах Николая Рубцова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конкретной детали к историческому и нравственному обобщению в рубцовской лирике.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Сергеем Есениным Рубцова сближает музыкальность строки, внимание к деревенской России и доверительная интонация, но его тон спокойнее и строже, без есенинской бурной эмоциональности.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Фёдора Тютчева ему близка способность наделять природу философским смыслом: пейзаж у Рубцова не просто описывает мир, а помогает понять человека, время и память.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Александром Твардовским его роднит ясность речи, отсутствие вычурности и уважение к жизненной правде; благодаря этому стихи звучат просто, но сохраняют внутреннюю глубину.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и русская поэтическая традиция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рубцовском мире храм не выглядит декоративной деталью. Он напоминает о тишине, собранности и порядке, которых так не хватает человеку в трудной жизни. Через этот образ поэт говорит о желании удержать в душе свет и не потерять связь с вечным.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 точка внутренней опоры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Колокольня и звон в его стихах часто связаны с северным пейзажем и деревенским прошлым. Это не просто звуковая деталь, а знак пробуждения совести, памяти и чувства ответственности за прожитую жизнь. Такой мотив придаёт лирике особую сосредоточенность.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в пространстве памяти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Свеча, тихое сияние окна, вечерний сумрак и молитвенная тишина создают ощущение очищения и надежды. В этих образах Рубцов показывает, что духовная жизнь начинается не с громких слов, а с внутренней честности и бережного отношения к миру.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Свеча и вечерний свет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мотивы и православная образность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Николая Рубцова и школьные хрестоматии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стихотворения показывают основные смысловые центры рубцовской лирики: свет, память, дом и человеческое тепло.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тексты объединяет тихая интонация и тема внутренней опоры; различаются они прежде всего тем, какой образ становится центром: свет, родина, дом или ожидание.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Николая Рубцова и их смысл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стихотворений «Звезда полей», «Тихая моя родина», «Русский огонёк», «В горнице» по литературоведческим источникам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текстах одни и те же мотивы меняют акцент: пейзаж, дом и память каждый раз образуют новое смысловое сочетание.
</a:t>
            </a:r>
            <a:pPr algn="l" indent="0" marL="0">
              <a:lnSpc>
                <a:spcPct val="15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память, дом и надежда; они связывают отдельные стихи в единый лирический мир, где личное переживание становится общим.
</a:t>
            </a:r>
            <a:endParaRPr lang="en-US" sz="1299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в наиболее известных стихотворениях Рубцова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трагическая гибель поэта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 января 1971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погиб в Вологде в возрасте 35 лет. Его смерть оборвала развитие уже сложившегося поэтического голоса.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1960-х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Усиливаются бытовые трудности и личная неустроенность. В поэзии этого времени особенно заметны тревога, усталость и чувство хрупкости жизненного пути.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1971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гибель укрепила образ Рубцова как поэта прерванной судьбы, а его небольшое по объёму наследие стало восприниматься как цельное и особенно дорогое.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Николая Рубцова для русской литературы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показал, что спокойная, негромкая интонация может быть не менее сильной, чем пафосная речь. Его стихи научили слышать в простоте подлинную художественную глубину.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тихой лирики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закрепил в поэзии северный пейзаж как пространство памяти, красоты и нравственной чистоты. Этот мир у Рубцова узнаваем и потому воспринимается почти как личный опыт читателя.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северной России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религиозные мотивы не сводятся к символам прошлого. Они помогают говорить о совести, покаянии и внутреннем очищении, делая лирику нравственно значимой.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измерение слова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Рубцова легко запоминаются и нередко звучат как народные. Это связано с ясным словом, песенной мелодикой и искренностью, которой доверяют и школьники, и взрослые читатели.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читателю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сумел сделать тихую, незаметную жизнь предметом высокой поэзии. Его стихи соединяют северную природу, личную память и духовную надежду, поэтому образ родины у него звучит особенно светло.
</a:t>
            </a:r>
            <a:endParaRPr lang="en-US" sz="679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Рубцова называют «ангелом родины»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2026-05-23T17:32:04Z</dcterms:created>
  <dcterms:modified xsi:type="dcterms:W3CDTF">2026-05-23T17:32:04Z</dcterms:modified>
</cp:coreProperties>
</file>