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любви, насилия и нравственной расплаты в купеческом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«Леди Макбет Мценского уезда»: страсть, власть и трагедия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возникло в эпоху острых социальных перемен, когда литература особенно внимательно изучала семейное неравенство, положение женщины и моральные противоречия общества. Лесков показал провинциальный быт без прикрас и вызвал широкий спор необычной для времени откровенностью.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и её время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без оправдания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прославляет сильное чувство, а показывает его нравственную цену. В центре внимания — не романтика, а разрушение личности, семьи и совести.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Россия в изображении Лескова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хорошо знал купеческую среду, церковно-бытовую речь и особенности живой народной интонации. Поэтому его повесть звучит убедительно и исторически конкретно. 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Лесков: автор и его художественная позиция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 разные стороны конфликта между властью, зависимостью и нравственной чистотой.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столкновении силы, расчёта и невинности; именно это определяет трагический смысл сюжета.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«Леди Макбет Мценского уезда»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живёт в богатом, но духовно холодном доме, где материальный достаток не приносит ни уважения, ни личной свободы, ни внутреннего покоя.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Бездетный брак, равнодушие мужа и подозрительность свёкра превращают повседневность в постоянное унижение, из которого не видно законного выхода.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тоска постепенно переходит в протест: сначала он выражается как одиночество и скука, затем — как опасное желание сломать границы любой ценой.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 и исходная ситуация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нарастания конфликта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внутренний разлад ведёт к необратимым преступлениям.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не выглядит пассивной жертвой: в ней заметны энергия, решительность и готовность действовать, даже если путь к свободе оказывается разрушительным и преступным.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чувства сильны и прямолинейны, но именно эта сила постепенно оборачивается жестокостью. Внутренний протест не находит нравственной опоры и ведёт к падению.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показывает, как эмоциональная напряжённость сменяется душевным огрубением. С каждым новым поступком героиня всё дальше уходит от сострадания и самоконтроля.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Катерины трагичен: она одновременно отвечает за свой выбор и вызывает сочувствие как человек, долго живший в унижении и несвободе.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Катерины Измайловой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показан не как искренний возлюбленный, а как ловкий и корыстный человек. Он быстро приспосабливается к обстоятельствам и умеет использовать чужую слабость.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Сергея и тема манипуляции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строится на обмане, расчёте и готовности к насилию. За внешней привлекательностью скрывается человек, для которого важны выгода и власть над другим.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Катериной лишены доверия и равенства. Лесков подчёркивает, что такая связь не освобождает, а делает зависимость ещё глубже и опаснее.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сюжет, но и постепенную утрату нравственных ориентиров героями.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действие, тем меньше остаётся пространства для выбора: каждое преступление усиливает следующий кризис.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«Леди Макбет Мценского уезда»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преступлений в повести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Измайловых внешне благополучен, но внутри он устроен как система контроля, где личная свобода подменена подчинением и страхом перед властью старших.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иерархия, постоянное наблюдение и боязнь огласки делают семейную жизнь психологически тяжёлой. В таком пространстве доверие почти невозможно.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показывает, что бытовое богатство не спасает от нравственной пустоты. Напротив, оно часто прикрывает эмоциональную холодность и скрытое насилие.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дом как пространство насилия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86317"/>
            <a:ext cx="4094100" cy="17761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противостояний, которые определяют сюжет, характеры и нравственный смысл повести.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сходятся к одной мысли: частная драма героини становится социальным и нравственным обвинением миру, где власть подавляет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«Леди Макбет Мценского уезда»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произведения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пространство усадьбы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комнаты, холод и ночная тишина создают ощущение ловушки. Пространство дома не защищает, а давит на Катерину, усиливая одиночество и внутреннюю тревогу.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души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сумрак и резкие бытовые детали не успокаивают, а тревожат. Природа и вещи в тексте словно повторяют духовную пустоту и нарастающий распад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роль деталей в повести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нравственный кризис героини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моральных переломов в повести Лескова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стиль Лескова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естественно и резко, поэтому характеры раскрываются через интонацию, реплику и бытовую инерцию речи, а не через отвлечённые объяснения автора.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купеческого дома, одежды и поведения создают ощущение документальной достоверности и сразу показывают жесткость среды, в которой живёт героиня.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штрих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передаёт внутреннее состояние через короткие действия, паузы и жесты. Из-за этого напряжение растёт постепенно и воспринимается особенно убедительно.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повести лишён смягчающих украшений: автор показывает поступки прямо, чтобы читатель ясно видел их цену и не терял нравственную перспективу.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личная история героини встроена в более широкий разговор о нравственном выборе и разрушении семьи.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страсть и насилие, но смысл повести раскрывается через вину, расплату и неизбежность морального суда.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«Леди Макбет Мценского уезда», авторская интерпретация ключевых мотивов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тем и мотивов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каторге исчезает иллюзия любви: Катерина и Сергей уже не поддерживают друг друга, а унижают и презирают. Чувство, которое казалось освобождением, оборачивается пустотой.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утоплением соперницы показывает окончательное падение героини. Здесь уже нет борьбы за счастье — только жестокость, отчаяние и полное разрушение нравственных границ.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лишает историю романтического ореола: вместо победы страсти читатель видит внутреннюю опустошённость. Лесков подчёркивает, что преступление не ведёт к свободе, а уничтожает личность.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каторга и нравственное опустошение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важно для понимания повести: русский провинциальный мир делает трагедию более бытовой и конкретной, а потому особенно убедительной и болезненной.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проявляется в преступной страсти, готовности переступить нравственный закон и участии женщины в убийстве, которое запускает цепь необратимых последствий.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отсылает к Шекспиру, потому что в центре обоих произведений стоит женщина, втянутая в преступление и разрушающая жизнь ради власти желания.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Лескова героиня не просто повторяет шекспировский образ: её характер формируется купеческой средой, где жестокий быт и подавление личности особенно ощутимы.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Леди Макбет сопоставим с шекспировским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1397"/>
            <a:ext cx="3962400" cy="2208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внутренний протест постепенно превращается в открытую нравственную катастрофу.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делает шаг к необратимости: от личного бунта героиня приходит к полной потере свободы, достоинства и человеческой цельности.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«Леди Макбет Мценского уезда»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обсудить, можно ли считать Катерину только жертвой обстоятельств. Лесков показывает и давление среды, и личный выбор, поэтому вопрос о вине остаётся открытым для спора.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 положение женщины в патриархальном мире. Катерина лишена свободы, но именно отсутствие нравственных опор делает её протест разрушительным для всех вокруг.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значима тема ответственности: страсть, расчёт и молчаливое согласие на насилие приводят героиню к преступлению, которое невозможно оправдать одними бытовыми условиями.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полезно сопоставить внешнюю жертву и внутреннего преступника в одном человеке. Такой подход учит видеть в литературе сложность характера, а не простые оценки.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для анализа на уроке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убеждает, что подавление, страсть и жажда власти разрушают и человека, и семью. Свобода без совести оборачивается расплатой, а частная история становится нравственным уроком.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трагедия свободы без нравственной опоры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2026-05-23T10:23:21Z</dcterms:created>
  <dcterms:modified xsi:type="dcterms:W3CDTF">2026-05-23T10:23:21Z</dcterms:modified>
</cp:coreProperties>
</file>