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голубая помощница для жизни, погоды и природы.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вокруг нас каждый день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в луже, облаке, снежинке и капле из крана. Она умеет менять форму, путешествовать по природе и помогать всему живому — тихо, но очень важно.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вода на Земле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Солёная вода находится в морях и океанах. Она покрывает большую часть поверхности Земли, но для питья людям не подходит без специальной очистки.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есть в реках, озёрах, родниках, снегу и льде. Её намного меньше, чем солёной, поэтому она особенно ценна для людей и природы.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пресная вода нужна нам для питья, приготовления пищи и ухода за растениями. Без неё жизнь на Земле была бы совсем другой.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— самые большие водные просторы
</a:t>
            </a:r>
            <a:endParaRPr lang="en-US" sz="2809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есть пять океанов: Тихий, Атлантический, Индийский, Северный Ледовитый и Южный. Вместе они образуют огромный водный мир, который кажется бескрайним.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постоянно двигаются волны и течения. Они переносят тепло, помогают перемешивать воду и делают океаны важной частью жизни всей планеты.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движение воды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живут киты, дельфины, рыбы и морские звёзды. Для них это не просто вода, а настоящий дом с множеством укрытий и пищи.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морских жителей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накапливают тепло и постепенно отдают его воздуху. Благодаря этому погода на планете становится мягче, а резкие перепады бывают не так часто.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Хранители тепла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меньше, чем кажется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Мало, но очень нужно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 Земле совсем немного по сравнению с солёной. Хотя она кажется привычной, именно её запасы нужно особенно беречь каждый день.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как хранилище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запасы пресной воды спрятаны во льдах и ледниках. Там она хранится очень долго, словно в огромном холодном сейфе.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запасы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пресной воды находится под землёй, в песке, камнях и трещинах. Эту воду люди добывают из колодцев и скважин.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жизни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часть пресной воды течёт в реках и озёрах. Именно она нужна нам для питья, поэтому чистую воду важно не тратить зря.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снег тоже хранят воду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Замёрзшая вода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лёд — это вода в твёрдом состоянии. Стоит потеплеть, и они начинают таять, превращаясь в обычные ручьи и лужи.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будущего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ледники важны не только сейчас, но и потом. Они хранят воду на будущее и поддерживают природу, когда воды становится меньше.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питание рек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лёд тает, вода попадает в реки и ручьи. Она помогает растениям, животным и людям, особенно в тёплое и сухое время.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накопление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собирают воду очень медленно, иногда сотни и даже тысячи лет. Они похожи на огромные морозные кладовые, которые никуда не спешат.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— водные дороги и дома для живых существ
</a:t>
            </a:r>
            <a:endParaRPr lang="en-US" sz="2241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текут с гор, равнин и холмов, словно длинные водные дороги. Они собирают воду и несут её к озёрам, морям и океанам.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несут воду дальше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тоже используют воду из рек и озёр для разных нужд. Поэтому важно, чтобы эти водоёмы оставались чистыми и здоровыми.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людей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реках и озёрах живут рыбы, лягушки, утки, водоросли и многие другие обитатели. Для них вода — это дом, еда и защита.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животных и растений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собирают воду в углублениях на земле. Они могут быть большими или маленькими, но всегда помогают хранить воду в одном месте.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как природные чаши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воду, и она постоянно путешествует между землёй, воздухом и водоёмами.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3285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3537" y="3931325"/>
            <a:ext cx="226275" cy="25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вода — невидимый запас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 в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уходит в песок, камни и трещины под землёй. Там она хранится почти невидимо и медленно перемещается внутри почвы и пород.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для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подземной воды получают воду колодцы и скважины. Она помогает людям там, где рядом нет большой реки или озера.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Питает родники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вода выходит наружу в родниках и помогает рекам не пересыхать летом. Благодаря этому вода продолжает своё тихое путешествие.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землю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сила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 торопится, но действует упорно. Капли дождя и потоки ручьёв постепенно разрушают камни и землю, как маленькие терпеливые мастера.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песка и глины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уносит с собой песок, глину и мелкие частички почвы. Потом она откладывает их в новых местах, где они накапливаются.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рельефа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вода может сделать овраги, углубить русла и изменить берега рек. Так поверхность Земли понемногу становится другой.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природы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от воды происходят медленно, зато заметно. За много лет она может сильно преобразить землю, даже если кажется совсем тихой.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погода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греет реки, озёра и моря, вода начинает быстро двигаться и становится паром. Так запускается первое важное изменение в атмосфере.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поднимается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водяной пар легче воздуха, поэтому он поднимается высоко над землёй. Там он постепенно остывает и становится заметным только в облаках и тумане.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капельки воды собираются вместе и образуют облака. Если воздух очень холодный, вода может сразу превратиться в кристаллики льда, похожие на снежинки.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Выпадают 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облака становятся тяжёлыми, вода возвращается на землю дождём, снегом или градом. После этого путь воды начинается снова — и погода не скучает ни минуты.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всем живым существам
</a:t>
            </a:r>
            <a:endParaRPr lang="en-US" sz="2884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семена не просыпаются, а ростки не могут тянуться к солнцу. Вода помогает растениям наполняться силой, расти зелёными и давать листья, цветы и плоды.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растут с водой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пьют воду каждый день, чтобы оставаться бодрыми и здоровыми. Она помогает их телу работать правильно, а летом ещё и спасает от жары.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нужна свежая вода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 может долго жить без воды. Она нужна телу, чтобы работать, думать, двигаться и быть в хорошем настроении. Даже наш организм любит воду, как котик — тёплое местечко.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вода необходима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семечко ждёт каплю воды, чтобы начать прорастать. Без неё оно как будто спит, а с водой быстро оживает и начинает расти.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Семечко начинает жизнь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вода помогает людям каждый день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воды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утра вода встречает нас в умывальнике, в чашке с чаем и на кухне. Она помогает проснуться, умыться и приготовить завтрак. Без неё обычное утро стало бы очень хмурым и совсем не бодрым.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доме и в школе
</a:t>
            </a:r>
            <a:pPr algn="l" indent="0" marL="0">
              <a:lnSpc>
                <a:spcPct val="90000"/>
              </a:lnSpc>
              <a:buNone/>
            </a:pPr>
            <a:r>
              <a:rPr lang="en-US" sz="1607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мыть руки, посуду, полы и учебные классы. Благодаря ей дом и школа становятся чище и приятнее. Если кран закрыт вовремя, вода не утекает зря, а делает полезную работу.
</a:t>
            </a:r>
            <a:endParaRPr lang="en-US" sz="1607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огорода и труда
</a:t>
            </a:r>
            <a:pPr algn="l" indent="0" marL="0">
              <a:lnSpc>
                <a:spcPct val="90000"/>
              </a:lnSpc>
              <a:buNone/>
            </a:pPr>
            <a:r>
              <a:rPr lang="en-US" sz="155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огороде вода помогает расти моркови, огурцам и цветам. Её используют и в больницах, и на заводах, где чистота и порядок особенно важны. Вода тихо трудится почти везде, хотя её работу не всегда видно.
</a:t>
            </a:r>
            <a:endParaRPr lang="en-US" sz="1551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очень важна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людей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может содержать микробы и вредные частицы. Если пить такую воду, можно заболеть, поэтому людям нужна только чистая и безопасная вода.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животным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не только людям, но и рыбам, птицам и зверям. В грязном водоёме живым существам трудно находить пищу, дышать и жить спокойно.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растений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тоже пьют воду. Если она загрязнена, почва и корни получают вредные вещества, а зелёным жителям становится труднее расти и цвести.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водоёмы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вода оставалась чистой, нельзя бросать мусор в реки и озёра. Забота о водоёмах помогает природе оставаться красивой, живой и дружелюбной.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воду очищают и берегут дома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на станциях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 попасть к людям, вода проходит очистку на специальных станциях. Её фильтруют и обеззараживают, чтобы она стала безопасной для питья и других дел.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Закрытый кран — большая помощь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чистить зубы или мыть руки с закрытым краном, воды уходит гораздо меньше. Это простая привычка, но она очень помогает экономить воду каждый день.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Починка протечек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Капающий кран кажется пустяком, но за день он может потерять много воды. Поэтому протечки нужно чинить сразу, чтобы каждая капля не исчезала зря.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не льём воду без нужды, мы помогаем природе и людям. Чистой пресной воды на Земле немного, поэтому она заслуживает аккуратного и внимательного обращения.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вредит водоёмам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бутылки, пакеты и другой мусор попадают в воду и на берега. Они портят вид водоёма и могут навредить рыбам, птицам и растениям.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на берегах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после дождя удобрения смываются с полей, они попадают в реки и озёра. Это нарушает жизнь водоёма и мешает многим растениям и животным.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 с полей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нефть попадает в море или реку, она покрывает воду плёнкой. Живым существам становится трудно дышать, а птицы и рыбы страдают особенно сильно.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в воде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 с заводов и улиц могут содержать вредные вещества. Они делают воду мутной и опасной, а очистить такой водоём становится намного труднее.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Грязные стоки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водные просторы — это моря и океаны. У их берегов много жизни, а рядом с водой часто строят города и порты. Даже воздух там кажется особенным, будто он побывал в долгом морском путешествии.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Моря, океаны и берега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местах вода часто лежит в виде льда и снега. Ледники накапливают её очень долго, а под землёй вода прячется в трещинах, песке и камнях. Эти запасы помогают природе не остаться без влаги.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 подземные кладовые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воды очень мало, поэтому там мало зелени и много сухого ветра. А у полюсов вода часто замёрзшая, и вокруг всё кажется белым-белым. Именно количество воды меняет облик разных мест Земли.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полюса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прячется вода на Земле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после дождя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движется по поверхности, уходит в почву и снова возвращается в небо.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925" y="11986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6787" y="21549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681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чудеса воды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Бесцветная и прозрачная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не имеет цвета и запаха. Поэтому она кажется почти невидимой, хотя именно она наполняет реки, озёра и наши стаканы.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легче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замерзает, она становится льдом и занимает больше места. Поэтому лёд не тонет, а плавает на поверхности, как маленький холодный плот.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и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может быть не только жидкой, но и в виде пара. Поднявшись в небо, она собирается в облака, а потом возвращается дождём или снегом.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вода — много форм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разные моменты вода бывает каплей, льдинкой, туманом или сугробом. Она умеет менять вид так часто, что наблюдать за ней совсем не скучно.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настоящее сокровище Земли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соединяет все уголки нашей планеты и помогает жить людям, животным и растениям. Беречь её — значит заботиться о Земле, её красоте и будущем.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2026-05-25T23:43:49Z</dcterms:created>
  <dcterms:modified xsi:type="dcterms:W3CDTF">2026-05-25T23:43:49Z</dcterms:modified>
</cp:coreProperties>
</file>