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рациональных дробей с одинаковыми знаменателями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и вычитать дроби, не меняя знаменатель.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дроби в алгебре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дробь содержит переменные в числителе и знаменателе. Она помогает описывать формулы, выражения и уравнения, но требует осторожности: знаменатель не может быть равен нулю.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сложения и вычитания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знаменатели равны, их не складывают и не вычитают. Общий знаменатель просто переписывают без изменений, потому что он уже одинаков для обеих дробей.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числителем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действуют только с числителями: при сложении — складывают, при вычитании — вычитают. Затем результат записывают над тем же знаменателем, сохраняя структуру дроби.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обычными дробями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похоже на действия с обыкновенными дробями, где общий знаменатель тоже остается прежним. Поэтому важно не путать операции над числителями и знаменателями.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дробь часто можно упростить, если в числителе и знаменателе есть общий множитель. Тогда ответ записывают в более коротком и удобном виде.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сложения дробей с одинаковым знаменателем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числители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Числители x+3 и 5−x складываются в одну скобку. При раскрытии видно, что переменная x взаимно уничтожается, а свободные числа дают 8.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получается дробь 8/(x−2). Она выглядит намного короче исходной записи, но имеет тот же смысл при допустимых значениях переменной.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удобно увидеть: общий знаменатель не меняется, а все преобразования происходят только сверху, в числителе. Именно так выполняются подобные задания.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обе дроби имеют знаменатель x−2, поэтому он остается без изменений. Это позволяет сосредоточиться только на выражениях в числителях.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рациональными дробями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сложении и вычитании дробей с одинаковыми знаменателями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37" y="3236075"/>
            <a:ext cx="171675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рациональных дробей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только в числителе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общий знаменатель не изменяется. Изменяется только числитель: из первого выражения вычитают второе, а затем результат приводят к удобному виду.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(7a−1)/(a+4) − (3a+5)/(a+4) сначала записывают общий знаменатель, затем вычитают числители. Получается (4a−6)/(a+4), после чего можно искать дальнейшее упрощение.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обязательны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второй числитель содержит несколько слагаемых, его нужно записать в скобках. Иначе знак минус изменит не все части выражения, и ответ получится неверным.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трудность — потерять знак минус при раскрытии скобок. Поэтому полезно делать вычисления по шагам и внимательно следить за каждым слагаемым.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вычитание: что меняется, а что нет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действий помогает не путать числитель и знаменатель при одинаковых знаменателях.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равных знаменателях вычисления выполняются только в числителе, а итоговый ответ часто требует сокращения.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действий с рациональными дробями с одинаковыми знаменателями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результаты после выполнения действий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даже после верного вычисления ответ часто требует дополнительной записи в более удобной форме.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частый итог — возможность сокращения, поэтому проверка результата после вычислений так же важна, как и само действие.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сложения и вычитания рациональных дробей с одинаковыми знаменателями
</a:t>
            </a:r>
            <a:endParaRPr lang="en-US" sz="8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дробями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026827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легко забыть, что минус относится ко всему второму числителю. Поэтому без скобок знак меняется неправильно, и ответ искажается.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3783658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сокращают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полученной дроби есть общий множитель, его нужно вынести и сократить. Иначе запись остается длинной и не соответствует требованию к простейшему виду.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5540471" y="1579421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всегда помнить об области допустимых значений. Если знаменатель обращается в ноль при некотором значении переменной, такое значение обязательно исключают.
</a:t>
            </a:r>
            <a:endParaRPr lang="en-US" sz="1119" dirty="0"/>
          </a:p>
        </p:txBody>
      </p:sp>
      <p:sp>
        <p:nvSpPr>
          <p:cNvPr id="14" name="Text 5"/>
          <p:cNvSpPr txBox="1"/>
          <p:nvPr/>
        </p:nvSpPr>
        <p:spPr>
          <a:xfrm>
            <a:off x="7297300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работа со знаками часто возникает из-за спешки. Полезно проверять каждый шаг и при необходимости подставлять простое число для самоконтроля.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не то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школьники складывают знаменатели вместо числителей. При одинаковых знаменателях так делать нельзя: знаменатель остается прежним, а вычисления идут только сверху.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результата после вычислений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становится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или вычитания ответ не всегда остается длинным. Иногда в числителе появляется общий множитель, который можно вынести за скобки. Тогда дробь записывается проще, а дальнейшие вычисления становятся удобнее и быстрее.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общим множителем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(2x+4)/(x−1) числитель можно представить как 2(x+2). Это не меняет значение дроби, но делает запись компактнее. Такой шаг особенно полезен, когда нужно продолжать преобразования или сравнивать выражения.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помогает увидеть структуру ответа и избежать лишних вычислений. Если числитель и знаменатель имеют общий множитель, дробь можно упростить до более короткой формы, не теряя математический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числителе и раскрытие скобок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меняет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минус, он относится ко всем слагаемым внутри. Поэтому выражение a-(b-c) превращается в a-b+c, и эту операцию нужно выполнять особенно внимательно.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обязательны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рациональных дробей скобки помогают сохранить исходный порядок действий. Без них легко потерять знак одного из слагаемых и получить неверный числитель после преобразования.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простом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преобразования, удобно подставить небольшое значение переменной, которое не обращает знаменатель в ноль. Тогда можно сравнить исходное выражение и полученный ответ.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важнее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знаках чаще всего возникают при спешке. Поэтому сначала раскрывают скобки, затем упрощают числитель и только после этого записывают окончательный результат дроби.
</a:t>
            </a:r>
            <a:endParaRPr lang="en-US" sz="10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каких шагах чаще всего возникают ошибки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каком этапе учащимся нужна наибольшая внимательность при преобразовании рациональных дробей.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раскрытием скобок и знаками, поэтому именно эти шаги требуют дополнительной проверки.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ошибок по теме рациональных дробей; учебная интерпретация, 2025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несколькими слагаемыми в числителе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две дроби с одинаковым знаменателем z+1. Это позволяет сразу сосредоточиться на числителях и не изменять нижнюю часть выражения.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одинаковые слагаемые: 3x и x, затем -2y и 5y. Так числитель постепенно приводится к более удобному виду.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получается (4x+3y)/(z+1). Пример показывает, что при равных знаменателях меняется только числитель, а знаменатель сохраняется без преобразований.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выражений и их упрощение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числитель при одинаковом знаменателе и каким становится итоговый ответ.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слагаемые могут взаимно уничтожаться, а выражение после вычислений часто становится заметно короче.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сложения и вычитания рациональных дробей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сложении и вычитании рациональных дробей с одинаковыми знаменателями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725" y="1797831"/>
            <a:ext cx="2763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переменной, при которых знаменатель обращается в ноль, всегда исключаются. Такое выражение не имеет смысла, поэтому ответ должен содержать только допустимые значения.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всех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несколько дробей, ограничения находят для каждого знаменателя отдельно. Затем все запрещённые значения объединяют и убирают из окончательного ответа.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каждый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дробь после преобразования выглядит простой, ОДЗ проверяют до записи окончательного результата. Это помогает не оставить в ответе недопустимое значение переменной.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примеров удобно сразу отмечать, какие значения нельзя использовать. Такая привычка экономит время и снижает риск ошибки при дальнейших вычислениях.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упрощение делает запись короче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убирает лишние скобки и повторяющиеся части, поэтому итоговая запись становится удобнее для чтения и дальнейших преобразований.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длина записи уменьшается, значит упрощение делает выражение не только компактным, но и более удобным для работы.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иллюстративные примеры; сравнительная длина записей, 2025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 тренировки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9/(t-3) — 2/(t-3) из первого числителя вычитают второй. Итог записывают как 7/(t-3), внимательно сохраняя знак вычитания.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(x+5)/k — (x-1)/k одинаковые буквы в числителе сокращаются при вычислении. После раскрытия скобок остаётся 6/k, что удобно проверить устно.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4/(x+1) + 7/(x+1) складываются только числители. Получается 11/(x+1), а знаменатель остаётся без изменений, потому что он у обеих дробей одинаковый.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навык используется дальше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 разными знаменателями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 одинаковыми знаменателями помогает перейти к более сложным примерам, где сначала нужно привести дроби к общему виду, а затем выполнить действие без ошибок в знаках.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при упрощении алгебраических выражений, где приходится быстро объединять похожие слагаемые и записывать результат в более короткой и понятной форме.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рациональные дроби часто встречаются в обеих частях записи. Уверенная работа с числителями позволяет быстрее получить удобное уравнение для дальнейшего решения.
</a:t>
            </a:r>
            <a:endParaRPr lang="en-US" sz="1176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проверки знаменателя и области допустимых значений пригодится во всех следующих темах. Он помогает сохранять правильность ответа и не допускать лишних значений переменной.
</a:t>
            </a:r>
            <a:endParaRPr lang="en-US" sz="11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дроби: главный результат урока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закрепили главное правило: при одинаковых знаменателях меняются только числители, а знаменатель остаётся тем же. После вычислений важно упростить ответ, проверить знаки и исключить недопустимые значения переменной.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2026-05-29T12:19:52Z</dcterms:created>
  <dcterms:modified xsi:type="dcterms:W3CDTF">2026-05-29T12:19:52Z</dcterms:modified>
</cp:coreProperties>
</file>