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граждан России: зачем они нужны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помогают нам жить дружно, безопасно и по справедливым правилам.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— это человек, который живёт в своей стране и участвует в её жизни. Обязанность — это то, что нужно выполнять. Вместе они помогают сохранять порядок и уважение.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и его обязанность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закон России — Конституция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— основной закон страны. Он задаёт главные правила жизни государства и помогает людям понимать, как жить вместе спокойно, честно и без лишних споров.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 закон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Конституции записаны права и обязанности граждан. Благодаря ей каждый знает, что ему разрешено, что нужно соблюдать и как вести себя по справедливым правилам.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 была принята 12 декабря 1993 года. Эта дата важна для всей страны: именно тогда был закреплён современный главный закон России.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принята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 и правила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не спорить по пустякам и не мешать другим. Если их соблюдать, в классе легче учиться, а дома всем спокойнее и удобнее.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и дома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театре, магазине, парке и библиотеке важно быть внимательным к людям рядом. Тишина, порядок и аккуратность делают такие места приятными для всех.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общественных местах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учат вести себя безопасно: переходить дорогу правильно, не толкаться и не создавать опасных ситуаций. Тогда меньше неприятностей у всех вокруг.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в транспорте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защищают людей, как зонт защищает от дождя. Они помогают жить без хаоса, чтобы каждый чувствовал себя в безопасности.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нужно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уважать права других людей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и спокойный тон помогают людям лучше понимать друг друга. Когда человек умеет говорить без грубости, общение становится добрее и приятнее.
</a:t>
            </a:r>
            <a:endParaRPr lang="en-US" sz="1150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вежливым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помогает не нарушать чужие права и не создавать обидных ситуаций. Если относиться к людям по справедливости, вместе жить намного легче.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справедливым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внимательно слушаем других, им легче высказать свою мысль. Это помогает в учёбе, в семье и в дружбе, где важно слышать не только себя.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собеседника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толкаться, дразнить, грубить или брать чужие вещи без разрешения. У каждого человека есть право на уважение, и его важно беречь.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обижать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нужно с простого: не мусорить, не ломать растения и не тревожить животных. Даже маленькая аккуратность делает двор, парк и лес чище и красивее.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люди берегут воду, деревья и почву, у страны остаётся больше богатства. Чистая природа нужна всем — и сегодня, и когда вырастут новые поколения.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прогулок
</a:t>
            </a:r>
            <a:pPr algn="ctr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природе важно соблюдать осторожность: не рвать редкие цветы, не разводить опасный огонь и уносить с собой мусор. Тогда природа остаётся здоровой и живой.
</a:t>
            </a:r>
            <a:endParaRPr lang="en-US" sz="1356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и родную землю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заботятся о безопасности Родины, дети могут спокойно учиться, читать и играть. Это похоже на крепкий щит, который защищает дом от беды. Благодаря такой защите жизнь становится мирной и уверенной.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сон страны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сильна, когда её граждане готовы защитить её в трудный момент. Это нужно, чтобы школы работали, города развивались, а семьи жили без страха и тревоги.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будущее было спокойным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Отечества — не только сила, но и ответственность. Люди, которые служат стране, выполняют важную работу: охраняют границы, помогают сохранять порядок и оберегают мирную жизнь.
</a:t>
            </a:r>
            <a:endParaRPr lang="en-US" sz="1044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выбор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Отечества важна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напоминает: вклад каждого взрослого помогает стране строить школы, больницы и дороги. 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 57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Конституции РФ обязывает платить законно установленные налоги и сборы.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Федерации, статья 57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семье и помогать близким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убрать игрушки, вытереть пыль или аккуратно сложить свои вещи. Такие простые дела показывают, что ребёнок умеет заботиться о доме и ценить труд взрослых.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дома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выполняет обещания и не подводит близких, ему доверяют. Надёжность — очень полезное качество, которое пригодится и дома, и в школе.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надёжным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помочь младшему застегнуть куртку или объяснить правило игры, это уже доброе дело. Забота учит терпению, внимательности и ответственности.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младших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слушать родителей и бабушек с дедушками, не перебивать и говорить вежливо. Уважение делает семейное общение тёплым и спокойным.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старших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и развивать свои способности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помогает узнавать новое и понимать, как устроен мир. Если школьник внимательно слушает учителя, он постепенно становится умнее, спокойнее и увереннее.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Ходить на уроки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свои сильные стороны: рисование, спорт, чтение или музыка. Если их развивать, становится легче учиться, дружить и выбирать своё любимое дело.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талант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старается и не откладывает дела на потом, у него остаётся больше времени на игры и отдых. Ленивый пенёк знаний не соберёт.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лениться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учит доводить дело до конца. Это как тренировка для ума: сначала трудно, а потом получается всё лучше и быстрее.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Выполнять задания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38" y="3192364"/>
            <a:ext cx="378000" cy="37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1542" y="3230164"/>
            <a:ext cx="378000" cy="30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27640" y="1610108"/>
            <a:ext cx="283500" cy="37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честным и отвечать за поступки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1219237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человек говорит то, что было на самом деле, и не придумывает лишнего. Правда помогает другим доверять ему, а доверие делает дружбу, учебу и общие дела крепче.
</a:t>
            </a:r>
            <a:endParaRPr lang="en-US" sz="1040" dirty="0"/>
          </a:p>
        </p:txBody>
      </p:sp>
      <p:sp>
        <p:nvSpPr>
          <p:cNvPr id="13" name="Text 2"/>
          <p:cNvSpPr txBox="1"/>
          <p:nvPr/>
        </p:nvSpPr>
        <p:spPr>
          <a:xfrm>
            <a:off x="1676399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правду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41541" y="3608950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выполняет обещанное, на него можно положиться. В семье, классе и в стране это особенно важно: надежные люди помогают всем чувствовать себя спокойнее и увереннее.
</a:t>
            </a:r>
            <a:endParaRPr lang="en-US" sz="1065" dirty="0"/>
          </a:p>
        </p:txBody>
      </p:sp>
      <p:sp>
        <p:nvSpPr>
          <p:cNvPr id="15" name="Text 4"/>
          <p:cNvSpPr txBox="1"/>
          <p:nvPr/>
        </p:nvSpPr>
        <p:spPr>
          <a:xfrm>
            <a:off x="5398703" y="3192364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Сдерживать обещания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3080389" y="2026694"/>
            <a:ext cx="29823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сделано неверно, важно признать это и спокойно исправить. Так человек показывает ответственность, а ошибка превращается не в беду, а в полезный урок на будущее.
</a:t>
            </a:r>
            <a:endParaRPr lang="en-US" sz="1005" dirty="0"/>
          </a:p>
        </p:txBody>
      </p:sp>
      <p:sp>
        <p:nvSpPr>
          <p:cNvPr id="17" name="Text 6"/>
          <p:cNvSpPr txBox="1"/>
          <p:nvPr/>
        </p:nvSpPr>
        <p:spPr>
          <a:xfrm>
            <a:off x="3537551" y="1610108"/>
            <a:ext cx="2525100" cy="37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ошибки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государственные символы России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475125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поднимают на торжественных мероприятиях, соревнованиях и праздниках. Он напоминает о стране, ее истории и людях, которые живут в ней и трудятся для общего блага.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179550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страны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2611237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помогает узнавать государство и уважать его традиции. Его можно увидеть на документах и зданиях, а знание герба показывает, что человек помнит символы своей Родины.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315662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3747349"/>
            <a:ext cx="47985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слушают стоя и внимательно, потому что это торжественная песня страны. Такое поведение выражает уважение, помогает почувствовать единство людей и делает праздник особенно значимым.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451774"/>
            <a:ext cx="47982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ребята подняли руки, не перебивают и вовремя убирают тетради. Учитель может спокойно объяснять новую тему, а дети — лучше понимать друг друга. Когда каждый делает свое дело, в классе меньше суеты и больше времени на интересные задания.
</a:t>
            </a:r>
            <a:endParaRPr lang="en-US" sz="984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становится тише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пешеходы переходят дорогу по правилам, машины и люди не мешают друг другу. Светофор становится настоящим помощником, а не строгим дядей с огоньками. Соблюдение обязанностей помогает избежать беды и бережет здоровье.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безопаснее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школьники не бросают мусор и аккуратно относятся к лавочкам, двор остается чистым и уютным. Тогда там приятно играть, гулять и встречаться с друзьями. Маленькое усилие одного человека делает жизнь удобнее для всех соседей.
</a:t>
            </a:r>
            <a:endParaRPr lang="en-US" sz="984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чище и приятнее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обязанности важны для всех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обязанностей в обычной жизни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начинается с простого шага: бросать бумажки только в урну. Если каждый будет так делать, двор, класс и парк останутся красивыми, а убирать станет намного легче.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тетради, игрушки и школьные принадлежности нужно использовать аккуратно. Тогда они служат дольше, не рвутся и не ломаются, а значит, семье и школе не приходится тратить лишние силы.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вещи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нужно переходить там, где можно, и обязательно смотреть по сторонам. Это помогает сохранить здоровье и показывает, что человек умеет думать не только о себе.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по правилам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слово, приветствие и умение не перебивать делают общение приятным. Когда человек уважает других, с ним легче дружить, учиться и решать даже сложные вопросы.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людей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руку, убрать класс после дела или помочь однокласснику с заданием — это тоже обязанность доброго человека. Такие поступки создают в коллективе тепло и дружелюбие.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другим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 обязанности идут вместе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5912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гражданина есть важные права: учиться, лечиться, жить в безопасности и получать защиту закона. Эти возможности помогают человеку развиваться и чувствовать себя уверенно.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1627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права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56376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хочет, чтобы его слушали и защищали, он сам должен вести себя честно и вежливо. Так права и обязанности становятся командой, а не спором.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213526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уважение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457751" y="2452530"/>
            <a:ext cx="2228700" cy="111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права работали для всех, нужно выполнять свои обязанности: соблюдать правила, уважать других и не мешать людям. Тогда в обществе меньше ссор и больше справедливости.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514901" y="1956925"/>
            <a:ext cx="21144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обязанности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аккуратно открывает учебник, поднимает руку и старается выполнить задание без спешки. Он понимает: хорошая учеба — это не только отметки, но и умение быть полезным своей стране. Знания обязательно пригодятся ему дома, в школе и потом в жизни.
</a:t>
            </a:r>
            <a:endParaRPr lang="en-US" sz="909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 уроке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после прогулки собирают мусор, не ломают ветки и бережно обходят клумбы. Они видят, что чистый двор и зеленый парк зависят от их поведения. Когда школьник заботится о природе, он уже делает хорошее дело для всей страны.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природы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помогает убрать посуду, следит за порядком в своей комнате и не забывает сказать спасибо. Такие простые дела учат ответственности и заботе о близких. Дом становится дружнее, а ребенок понимает: быть полезным можно каждый день, даже без громких слов.
</a:t>
            </a:r>
            <a:endParaRPr lang="en-US" sz="88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дома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может быть маленьким гражданином
</a:t>
            </a:r>
            <a:endParaRPr lang="en-US" sz="26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бывает, если правила нарушают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замечание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ведет себя неправильно, ему сначала делают замечание. Это помогает остановиться и понять, что нужно изменить поведение, пока нарушение не стало серьезнее.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наказание по закону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правило нарушено снова или поступок был опасным, могут применить штраф или другое наказание. Такие меры нужны, чтобы защитить порядок и напомнить о ответственности.
</a:t>
            </a:r>
            <a:endParaRPr lang="en-US" sz="973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— исправление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сделать выводы, исправить ошибку и больше не мешать другим. Тогда неприятная история превращается в урок, который помогает вести себя лучше.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34453"/>
            <a:ext cx="432000" cy="3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0505" y="1710453"/>
            <a:ext cx="324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2830" y="1710453"/>
            <a:ext cx="378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своей страны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уборке двора, школы или улицы помогает сохранить порядок вокруг. Когда люди убирают за собой, жить становится приятнее и веселее всем соседям и прохожим.
</a:t>
            </a:r>
            <a:endParaRPr lang="en-US" sz="1092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двор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памятниках и памятных местах показывает уважение к истории. Когда дети и взрослые относятся к ним бережно, они сохраняют связь с прошлым своей Родины.
</a:t>
            </a:r>
            <a:endParaRPr lang="en-US" sz="1103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уважение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пожилому человеку, поддержать одноклассника или быть внимательным к соседям — это добрые дела. Они делают общество теплее, а людей — добрее.
</a:t>
            </a:r>
            <a:endParaRPr lang="en-US" sz="118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бережное отношение к деревьям и аккуратность на прогулке защищают природу. Даже маленькая бутылка, выброшенная в урну, делает большой плюс для страны.
</a:t>
            </a:r>
            <a:endParaRPr lang="en-US" sz="1086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ответственный гражданин делает жизнь лучше
</a:t>
            </a:r>
            <a:endParaRPr lang="en-US" sz="2268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человек сначала следит за своим поведением: говорит честно, выполняет обещания и не забывает о правилах. Такие привычки помогают ему дома, в школе и среди друзей.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 с себя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каждый гражданин старается учиться, трудиться и поддерживать порядок, страна становится сильнее. Из маленьких хороших дел складывается большая и очень нужная сила.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стране расти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улица, целые книги и аккуратный двор не появляются сами собой. Их сохраняют люди, которые помнят об обязанностях и не ленятся делать полезное.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Бережет общее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вежлив, не обижает других и умеет слушать, людям рядом спокойнее и приятнее. Уважение — это простой способ сделать жизнь дружной и справедливой.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Уважает окружающих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5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делают страну сильнее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граждане выполняют свои обязанности, в стране больше порядка, добра и безопасности. Начинать можно с простого: учиться, уважать людей, беречь природу и делать полезные дела каждый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2026-05-26T10:22:59Z</dcterms:created>
  <dcterms:modified xsi:type="dcterms:W3CDTF">2026-05-26T10:22:59Z</dcterms:modified>
</cp:coreProperties>
</file>